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2"/>
  </p:notesMasterIdLst>
  <p:sldIdLst>
    <p:sldId id="261" r:id="rId2"/>
    <p:sldId id="257" r:id="rId3"/>
    <p:sldId id="262" r:id="rId4"/>
    <p:sldId id="263" r:id="rId5"/>
    <p:sldId id="264" r:id="rId6"/>
    <p:sldId id="265" r:id="rId7"/>
    <p:sldId id="266" r:id="rId8"/>
    <p:sldId id="267" r:id="rId9"/>
    <p:sldId id="268" r:id="rId10"/>
    <p:sldId id="269" r:id="rId11"/>
    <p:sldId id="270" r:id="rId12"/>
    <p:sldId id="271" r:id="rId13"/>
    <p:sldId id="272" r:id="rId14"/>
    <p:sldId id="273" r:id="rId15"/>
    <p:sldId id="274" r:id="rId16"/>
    <p:sldId id="275" r:id="rId17"/>
    <p:sldId id="276" r:id="rId18"/>
    <p:sldId id="277" r:id="rId19"/>
    <p:sldId id="278" r:id="rId20"/>
    <p:sldId id="279" r:id="rId21"/>
  </p:sldIdLst>
  <p:sldSz cx="9144000" cy="6858000" type="screen4x3"/>
  <p:notesSz cx="6858000" cy="9144000"/>
  <p:defaultTextStyle>
    <a:defPPr>
      <a:defRPr lang="it-IT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728F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6165" autoAdjust="0"/>
    <p:restoredTop sz="94660"/>
  </p:normalViewPr>
  <p:slideViewPr>
    <p:cSldViewPr snapToGrid="0" snapToObjects="1">
      <p:cViewPr varScale="1">
        <p:scale>
          <a:sx n="78" d="100"/>
          <a:sy n="78" d="100"/>
        </p:scale>
        <p:origin x="2030" y="67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EF601BA-9F4C-41D6-8AE7-97179472D672}" type="datetimeFigureOut">
              <a:rPr lang="en-GB" smtClean="0"/>
              <a:t>12/01/2025</a:t>
            </a:fld>
            <a:endParaRPr lang="en-GB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GB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DD87794-F681-4437-95CC-40E2CB3B87C1}" type="slidenum">
              <a:rPr lang="en-GB" smtClean="0"/>
              <a:t>‹N›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3359240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Rettangolo 167"/>
          <p:cNvSpPr/>
          <p:nvPr userDrawn="1"/>
        </p:nvSpPr>
        <p:spPr>
          <a:xfrm>
            <a:off x="0" y="3832224"/>
            <a:ext cx="9144000" cy="3025775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grpSp>
        <p:nvGrpSpPr>
          <p:cNvPr id="169" name="Gruppo 168"/>
          <p:cNvGrpSpPr/>
          <p:nvPr userDrawn="1"/>
        </p:nvGrpSpPr>
        <p:grpSpPr>
          <a:xfrm>
            <a:off x="48007" y="3816351"/>
            <a:ext cx="9036647" cy="180000"/>
            <a:chOff x="1218340" y="275867"/>
            <a:chExt cx="17715122" cy="567843"/>
          </a:xfrm>
        </p:grpSpPr>
        <p:cxnSp>
          <p:nvCxnSpPr>
            <p:cNvPr id="170" name="Connettore 1 169"/>
            <p:cNvCxnSpPr/>
            <p:nvPr userDrawn="1"/>
          </p:nvCxnSpPr>
          <p:spPr>
            <a:xfrm>
              <a:off x="12183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Connettore 1 170"/>
            <p:cNvCxnSpPr/>
            <p:nvPr userDrawn="1"/>
          </p:nvCxnSpPr>
          <p:spPr>
            <a:xfrm>
              <a:off x="13672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Connettore 1 171"/>
            <p:cNvCxnSpPr/>
            <p:nvPr userDrawn="1"/>
          </p:nvCxnSpPr>
          <p:spPr>
            <a:xfrm>
              <a:off x="15160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Connettore 1 172"/>
            <p:cNvCxnSpPr/>
            <p:nvPr userDrawn="1"/>
          </p:nvCxnSpPr>
          <p:spPr>
            <a:xfrm>
              <a:off x="16649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Connettore 1 173"/>
            <p:cNvCxnSpPr/>
            <p:nvPr userDrawn="1"/>
          </p:nvCxnSpPr>
          <p:spPr>
            <a:xfrm>
              <a:off x="18138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Connettore 1 174"/>
            <p:cNvCxnSpPr/>
            <p:nvPr userDrawn="1"/>
          </p:nvCxnSpPr>
          <p:spPr>
            <a:xfrm>
              <a:off x="19626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Connettore 1 175"/>
            <p:cNvCxnSpPr/>
            <p:nvPr userDrawn="1"/>
          </p:nvCxnSpPr>
          <p:spPr>
            <a:xfrm>
              <a:off x="21115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Connettore 1 176"/>
            <p:cNvCxnSpPr/>
            <p:nvPr userDrawn="1"/>
          </p:nvCxnSpPr>
          <p:spPr>
            <a:xfrm>
              <a:off x="22604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Connettore 1 177"/>
            <p:cNvCxnSpPr/>
            <p:nvPr userDrawn="1"/>
          </p:nvCxnSpPr>
          <p:spPr>
            <a:xfrm>
              <a:off x="24092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Connettore 1 178"/>
            <p:cNvCxnSpPr/>
            <p:nvPr userDrawn="1"/>
          </p:nvCxnSpPr>
          <p:spPr>
            <a:xfrm>
              <a:off x="25581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Connettore 1 179"/>
            <p:cNvCxnSpPr/>
            <p:nvPr userDrawn="1"/>
          </p:nvCxnSpPr>
          <p:spPr>
            <a:xfrm>
              <a:off x="27070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1" name="Connettore 1 180"/>
            <p:cNvCxnSpPr/>
            <p:nvPr userDrawn="1"/>
          </p:nvCxnSpPr>
          <p:spPr>
            <a:xfrm>
              <a:off x="28558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Connettore 1 181"/>
            <p:cNvCxnSpPr/>
            <p:nvPr userDrawn="1"/>
          </p:nvCxnSpPr>
          <p:spPr>
            <a:xfrm>
              <a:off x="30047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Connettore 1 182"/>
            <p:cNvCxnSpPr/>
            <p:nvPr userDrawn="1"/>
          </p:nvCxnSpPr>
          <p:spPr>
            <a:xfrm>
              <a:off x="31536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Connettore 1 183"/>
            <p:cNvCxnSpPr/>
            <p:nvPr userDrawn="1"/>
          </p:nvCxnSpPr>
          <p:spPr>
            <a:xfrm>
              <a:off x="33024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5" name="Connettore 1 184"/>
            <p:cNvCxnSpPr/>
            <p:nvPr userDrawn="1"/>
          </p:nvCxnSpPr>
          <p:spPr>
            <a:xfrm>
              <a:off x="34513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6" name="Connettore 1 185"/>
            <p:cNvCxnSpPr/>
            <p:nvPr userDrawn="1"/>
          </p:nvCxnSpPr>
          <p:spPr>
            <a:xfrm>
              <a:off x="36002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Connettore 1 186"/>
            <p:cNvCxnSpPr/>
            <p:nvPr userDrawn="1"/>
          </p:nvCxnSpPr>
          <p:spPr>
            <a:xfrm>
              <a:off x="37490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Connettore 1 187"/>
            <p:cNvCxnSpPr/>
            <p:nvPr userDrawn="1"/>
          </p:nvCxnSpPr>
          <p:spPr>
            <a:xfrm>
              <a:off x="38979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Connettore 1 188"/>
            <p:cNvCxnSpPr/>
            <p:nvPr userDrawn="1"/>
          </p:nvCxnSpPr>
          <p:spPr>
            <a:xfrm>
              <a:off x="404681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Connettore 1 189"/>
            <p:cNvCxnSpPr/>
            <p:nvPr userDrawn="1"/>
          </p:nvCxnSpPr>
          <p:spPr>
            <a:xfrm>
              <a:off x="419568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1" name="Connettore 1 190"/>
            <p:cNvCxnSpPr/>
            <p:nvPr userDrawn="1"/>
          </p:nvCxnSpPr>
          <p:spPr>
            <a:xfrm>
              <a:off x="434454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Connettore 1 191"/>
            <p:cNvCxnSpPr/>
            <p:nvPr userDrawn="1"/>
          </p:nvCxnSpPr>
          <p:spPr>
            <a:xfrm>
              <a:off x="449341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Connettore 1 192"/>
            <p:cNvCxnSpPr/>
            <p:nvPr userDrawn="1"/>
          </p:nvCxnSpPr>
          <p:spPr>
            <a:xfrm>
              <a:off x="464228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Connettore 1 193"/>
            <p:cNvCxnSpPr/>
            <p:nvPr userDrawn="1"/>
          </p:nvCxnSpPr>
          <p:spPr>
            <a:xfrm>
              <a:off x="479114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Connettore 1 194"/>
            <p:cNvCxnSpPr/>
            <p:nvPr userDrawn="1"/>
          </p:nvCxnSpPr>
          <p:spPr>
            <a:xfrm>
              <a:off x="494001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Connettore 1 195"/>
            <p:cNvCxnSpPr/>
            <p:nvPr userDrawn="1"/>
          </p:nvCxnSpPr>
          <p:spPr>
            <a:xfrm>
              <a:off x="508888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Connettore 1 196"/>
            <p:cNvCxnSpPr/>
            <p:nvPr userDrawn="1"/>
          </p:nvCxnSpPr>
          <p:spPr>
            <a:xfrm>
              <a:off x="523774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Connettore 1 197"/>
            <p:cNvCxnSpPr/>
            <p:nvPr userDrawn="1"/>
          </p:nvCxnSpPr>
          <p:spPr>
            <a:xfrm>
              <a:off x="538661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Connettore 1 198"/>
            <p:cNvCxnSpPr/>
            <p:nvPr userDrawn="1"/>
          </p:nvCxnSpPr>
          <p:spPr>
            <a:xfrm>
              <a:off x="553548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Connettore 1 199"/>
            <p:cNvCxnSpPr/>
            <p:nvPr userDrawn="1"/>
          </p:nvCxnSpPr>
          <p:spPr>
            <a:xfrm>
              <a:off x="568435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Connettore 1 200"/>
            <p:cNvCxnSpPr/>
            <p:nvPr userDrawn="1"/>
          </p:nvCxnSpPr>
          <p:spPr>
            <a:xfrm>
              <a:off x="583321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Connettore 1 201"/>
            <p:cNvCxnSpPr/>
            <p:nvPr userDrawn="1"/>
          </p:nvCxnSpPr>
          <p:spPr>
            <a:xfrm>
              <a:off x="598208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Connettore 1 202"/>
            <p:cNvCxnSpPr/>
            <p:nvPr userDrawn="1"/>
          </p:nvCxnSpPr>
          <p:spPr>
            <a:xfrm>
              <a:off x="613095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Connettore 1 203"/>
            <p:cNvCxnSpPr/>
            <p:nvPr userDrawn="1"/>
          </p:nvCxnSpPr>
          <p:spPr>
            <a:xfrm>
              <a:off x="627981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Connettore 1 204"/>
            <p:cNvCxnSpPr/>
            <p:nvPr userDrawn="1"/>
          </p:nvCxnSpPr>
          <p:spPr>
            <a:xfrm>
              <a:off x="642868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Connettore 1 205"/>
            <p:cNvCxnSpPr/>
            <p:nvPr userDrawn="1"/>
          </p:nvCxnSpPr>
          <p:spPr>
            <a:xfrm>
              <a:off x="657755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Connettore 1 206"/>
            <p:cNvCxnSpPr/>
            <p:nvPr userDrawn="1"/>
          </p:nvCxnSpPr>
          <p:spPr>
            <a:xfrm>
              <a:off x="672641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Connettore 1 207"/>
            <p:cNvCxnSpPr/>
            <p:nvPr userDrawn="1"/>
          </p:nvCxnSpPr>
          <p:spPr>
            <a:xfrm>
              <a:off x="687528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Connettore 1 208"/>
            <p:cNvCxnSpPr/>
            <p:nvPr userDrawn="1"/>
          </p:nvCxnSpPr>
          <p:spPr>
            <a:xfrm>
              <a:off x="702415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Connettore 1 209"/>
            <p:cNvCxnSpPr/>
            <p:nvPr userDrawn="1"/>
          </p:nvCxnSpPr>
          <p:spPr>
            <a:xfrm>
              <a:off x="717302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Connettore 1 210"/>
            <p:cNvCxnSpPr/>
            <p:nvPr userDrawn="1"/>
          </p:nvCxnSpPr>
          <p:spPr>
            <a:xfrm>
              <a:off x="732188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Connettore 1 211"/>
            <p:cNvCxnSpPr/>
            <p:nvPr userDrawn="1"/>
          </p:nvCxnSpPr>
          <p:spPr>
            <a:xfrm>
              <a:off x="747075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Connettore 1 212"/>
            <p:cNvCxnSpPr/>
            <p:nvPr userDrawn="1"/>
          </p:nvCxnSpPr>
          <p:spPr>
            <a:xfrm>
              <a:off x="761962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Connettore 1 213"/>
            <p:cNvCxnSpPr/>
            <p:nvPr userDrawn="1"/>
          </p:nvCxnSpPr>
          <p:spPr>
            <a:xfrm>
              <a:off x="776848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Connettore 1 214"/>
            <p:cNvCxnSpPr/>
            <p:nvPr userDrawn="1"/>
          </p:nvCxnSpPr>
          <p:spPr>
            <a:xfrm>
              <a:off x="791735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Connettore 1 215"/>
            <p:cNvCxnSpPr/>
            <p:nvPr userDrawn="1"/>
          </p:nvCxnSpPr>
          <p:spPr>
            <a:xfrm>
              <a:off x="806622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Connettore 1 216"/>
            <p:cNvCxnSpPr/>
            <p:nvPr userDrawn="1"/>
          </p:nvCxnSpPr>
          <p:spPr>
            <a:xfrm>
              <a:off x="821508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Connettore 1 217"/>
            <p:cNvCxnSpPr/>
            <p:nvPr userDrawn="1"/>
          </p:nvCxnSpPr>
          <p:spPr>
            <a:xfrm>
              <a:off x="836395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Connettore 1 218"/>
            <p:cNvCxnSpPr/>
            <p:nvPr userDrawn="1"/>
          </p:nvCxnSpPr>
          <p:spPr>
            <a:xfrm>
              <a:off x="851282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Connettore 1 219"/>
            <p:cNvCxnSpPr/>
            <p:nvPr userDrawn="1"/>
          </p:nvCxnSpPr>
          <p:spPr>
            <a:xfrm>
              <a:off x="866169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Connettore 1 220"/>
            <p:cNvCxnSpPr/>
            <p:nvPr userDrawn="1"/>
          </p:nvCxnSpPr>
          <p:spPr>
            <a:xfrm>
              <a:off x="881055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Connettore 1 221"/>
            <p:cNvCxnSpPr/>
            <p:nvPr userDrawn="1"/>
          </p:nvCxnSpPr>
          <p:spPr>
            <a:xfrm>
              <a:off x="895942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Connettore 1 222"/>
            <p:cNvCxnSpPr/>
            <p:nvPr userDrawn="1"/>
          </p:nvCxnSpPr>
          <p:spPr>
            <a:xfrm>
              <a:off x="910829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Connettore 1 223"/>
            <p:cNvCxnSpPr/>
            <p:nvPr userDrawn="1"/>
          </p:nvCxnSpPr>
          <p:spPr>
            <a:xfrm>
              <a:off x="925715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Connettore 1 224"/>
            <p:cNvCxnSpPr/>
            <p:nvPr userDrawn="1"/>
          </p:nvCxnSpPr>
          <p:spPr>
            <a:xfrm>
              <a:off x="940602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Connettore 1 225"/>
            <p:cNvCxnSpPr/>
            <p:nvPr userDrawn="1"/>
          </p:nvCxnSpPr>
          <p:spPr>
            <a:xfrm>
              <a:off x="955489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Connettore 1 226"/>
            <p:cNvCxnSpPr/>
            <p:nvPr userDrawn="1"/>
          </p:nvCxnSpPr>
          <p:spPr>
            <a:xfrm>
              <a:off x="970375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Connettore 1 227"/>
            <p:cNvCxnSpPr/>
            <p:nvPr userDrawn="1"/>
          </p:nvCxnSpPr>
          <p:spPr>
            <a:xfrm>
              <a:off x="985262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Connettore 1 228"/>
            <p:cNvCxnSpPr/>
            <p:nvPr userDrawn="1"/>
          </p:nvCxnSpPr>
          <p:spPr>
            <a:xfrm>
              <a:off x="1000149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Connettore 1 229"/>
            <p:cNvCxnSpPr/>
            <p:nvPr userDrawn="1"/>
          </p:nvCxnSpPr>
          <p:spPr>
            <a:xfrm>
              <a:off x="1015036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Connettore 1 230"/>
            <p:cNvCxnSpPr/>
            <p:nvPr userDrawn="1"/>
          </p:nvCxnSpPr>
          <p:spPr>
            <a:xfrm>
              <a:off x="1029922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Connettore 1 231"/>
            <p:cNvCxnSpPr/>
            <p:nvPr userDrawn="1"/>
          </p:nvCxnSpPr>
          <p:spPr>
            <a:xfrm>
              <a:off x="1044809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Connettore 1 232"/>
            <p:cNvCxnSpPr/>
            <p:nvPr userDrawn="1"/>
          </p:nvCxnSpPr>
          <p:spPr>
            <a:xfrm>
              <a:off x="1059696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Connettore 1 233"/>
            <p:cNvCxnSpPr/>
            <p:nvPr userDrawn="1"/>
          </p:nvCxnSpPr>
          <p:spPr>
            <a:xfrm>
              <a:off x="1074582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Connettore 1 234"/>
            <p:cNvCxnSpPr/>
            <p:nvPr userDrawn="1"/>
          </p:nvCxnSpPr>
          <p:spPr>
            <a:xfrm>
              <a:off x="1089469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Connettore 1 235"/>
            <p:cNvCxnSpPr/>
            <p:nvPr userDrawn="1"/>
          </p:nvCxnSpPr>
          <p:spPr>
            <a:xfrm>
              <a:off x="110435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Connettore 1 236"/>
            <p:cNvCxnSpPr/>
            <p:nvPr userDrawn="1"/>
          </p:nvCxnSpPr>
          <p:spPr>
            <a:xfrm>
              <a:off x="1119242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Connettore 1 237"/>
            <p:cNvCxnSpPr/>
            <p:nvPr userDrawn="1"/>
          </p:nvCxnSpPr>
          <p:spPr>
            <a:xfrm>
              <a:off x="1134129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Connettore 1 238"/>
            <p:cNvCxnSpPr/>
            <p:nvPr userDrawn="1"/>
          </p:nvCxnSpPr>
          <p:spPr>
            <a:xfrm>
              <a:off x="1149016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Connettore 1 239"/>
            <p:cNvCxnSpPr/>
            <p:nvPr userDrawn="1"/>
          </p:nvCxnSpPr>
          <p:spPr>
            <a:xfrm>
              <a:off x="1163903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Connettore 1 240"/>
            <p:cNvCxnSpPr/>
            <p:nvPr userDrawn="1"/>
          </p:nvCxnSpPr>
          <p:spPr>
            <a:xfrm>
              <a:off x="1178789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Connettore 1 241"/>
            <p:cNvCxnSpPr/>
            <p:nvPr userDrawn="1"/>
          </p:nvCxnSpPr>
          <p:spPr>
            <a:xfrm>
              <a:off x="1193676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Connettore 1 242"/>
            <p:cNvCxnSpPr/>
            <p:nvPr userDrawn="1"/>
          </p:nvCxnSpPr>
          <p:spPr>
            <a:xfrm>
              <a:off x="1208563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Connettore 1 243"/>
            <p:cNvCxnSpPr/>
            <p:nvPr userDrawn="1"/>
          </p:nvCxnSpPr>
          <p:spPr>
            <a:xfrm>
              <a:off x="1223449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Connettore 1 244"/>
            <p:cNvCxnSpPr/>
            <p:nvPr userDrawn="1"/>
          </p:nvCxnSpPr>
          <p:spPr>
            <a:xfrm>
              <a:off x="1238336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Connettore 1 245"/>
            <p:cNvCxnSpPr/>
            <p:nvPr userDrawn="1"/>
          </p:nvCxnSpPr>
          <p:spPr>
            <a:xfrm>
              <a:off x="1253223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Connettore 1 246"/>
            <p:cNvCxnSpPr/>
            <p:nvPr userDrawn="1"/>
          </p:nvCxnSpPr>
          <p:spPr>
            <a:xfrm>
              <a:off x="1268109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Connettore 1 247"/>
            <p:cNvCxnSpPr/>
            <p:nvPr userDrawn="1"/>
          </p:nvCxnSpPr>
          <p:spPr>
            <a:xfrm>
              <a:off x="1282996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Connettore 1 248"/>
            <p:cNvCxnSpPr/>
            <p:nvPr userDrawn="1"/>
          </p:nvCxnSpPr>
          <p:spPr>
            <a:xfrm>
              <a:off x="1297883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Connettore 1 249"/>
            <p:cNvCxnSpPr/>
            <p:nvPr userDrawn="1"/>
          </p:nvCxnSpPr>
          <p:spPr>
            <a:xfrm>
              <a:off x="1312770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Connettore 1 250"/>
            <p:cNvCxnSpPr/>
            <p:nvPr userDrawn="1"/>
          </p:nvCxnSpPr>
          <p:spPr>
            <a:xfrm>
              <a:off x="1327656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Connettore 1 251"/>
            <p:cNvCxnSpPr/>
            <p:nvPr userDrawn="1"/>
          </p:nvCxnSpPr>
          <p:spPr>
            <a:xfrm>
              <a:off x="1342543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Connettore 1 252"/>
            <p:cNvCxnSpPr/>
            <p:nvPr userDrawn="1"/>
          </p:nvCxnSpPr>
          <p:spPr>
            <a:xfrm>
              <a:off x="1357430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Connettore 1 253"/>
            <p:cNvCxnSpPr/>
            <p:nvPr userDrawn="1"/>
          </p:nvCxnSpPr>
          <p:spPr>
            <a:xfrm>
              <a:off x="1372316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Connettore 1 254"/>
            <p:cNvCxnSpPr/>
            <p:nvPr userDrawn="1"/>
          </p:nvCxnSpPr>
          <p:spPr>
            <a:xfrm>
              <a:off x="1387203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Connettore 1 255"/>
            <p:cNvCxnSpPr/>
            <p:nvPr userDrawn="1"/>
          </p:nvCxnSpPr>
          <p:spPr>
            <a:xfrm>
              <a:off x="1402090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Connettore 1 256"/>
            <p:cNvCxnSpPr/>
            <p:nvPr userDrawn="1"/>
          </p:nvCxnSpPr>
          <p:spPr>
            <a:xfrm>
              <a:off x="1416976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Connettore 1 257"/>
            <p:cNvCxnSpPr/>
            <p:nvPr userDrawn="1"/>
          </p:nvCxnSpPr>
          <p:spPr>
            <a:xfrm>
              <a:off x="1431863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Connettore 1 258"/>
            <p:cNvCxnSpPr/>
            <p:nvPr userDrawn="1"/>
          </p:nvCxnSpPr>
          <p:spPr>
            <a:xfrm>
              <a:off x="1446750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Connettore 1 259"/>
            <p:cNvCxnSpPr/>
            <p:nvPr userDrawn="1"/>
          </p:nvCxnSpPr>
          <p:spPr>
            <a:xfrm>
              <a:off x="1461637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Connettore 1 260"/>
            <p:cNvCxnSpPr/>
            <p:nvPr userDrawn="1"/>
          </p:nvCxnSpPr>
          <p:spPr>
            <a:xfrm>
              <a:off x="1476523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Connettore 1 261"/>
            <p:cNvCxnSpPr/>
            <p:nvPr userDrawn="1"/>
          </p:nvCxnSpPr>
          <p:spPr>
            <a:xfrm>
              <a:off x="1491410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Connettore 1 262"/>
            <p:cNvCxnSpPr/>
            <p:nvPr userDrawn="1"/>
          </p:nvCxnSpPr>
          <p:spPr>
            <a:xfrm>
              <a:off x="1506297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Connettore 1 263"/>
            <p:cNvCxnSpPr/>
            <p:nvPr userDrawn="1"/>
          </p:nvCxnSpPr>
          <p:spPr>
            <a:xfrm>
              <a:off x="1521183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Connettore 1 264"/>
            <p:cNvCxnSpPr/>
            <p:nvPr userDrawn="1"/>
          </p:nvCxnSpPr>
          <p:spPr>
            <a:xfrm>
              <a:off x="1536070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Connettore 1 265"/>
            <p:cNvCxnSpPr/>
            <p:nvPr userDrawn="1"/>
          </p:nvCxnSpPr>
          <p:spPr>
            <a:xfrm>
              <a:off x="1550957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Connettore 1 266"/>
            <p:cNvCxnSpPr/>
            <p:nvPr userDrawn="1"/>
          </p:nvCxnSpPr>
          <p:spPr>
            <a:xfrm>
              <a:off x="1565843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Connettore 1 267"/>
            <p:cNvCxnSpPr/>
            <p:nvPr userDrawn="1"/>
          </p:nvCxnSpPr>
          <p:spPr>
            <a:xfrm>
              <a:off x="1580730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Connettore 1 268"/>
            <p:cNvCxnSpPr/>
            <p:nvPr userDrawn="1"/>
          </p:nvCxnSpPr>
          <p:spPr>
            <a:xfrm>
              <a:off x="1595617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Connettore 1 269"/>
            <p:cNvCxnSpPr/>
            <p:nvPr userDrawn="1"/>
          </p:nvCxnSpPr>
          <p:spPr>
            <a:xfrm>
              <a:off x="161050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Connettore 1 270"/>
            <p:cNvCxnSpPr/>
            <p:nvPr userDrawn="1"/>
          </p:nvCxnSpPr>
          <p:spPr>
            <a:xfrm>
              <a:off x="162539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Connettore 1 271"/>
            <p:cNvCxnSpPr/>
            <p:nvPr userDrawn="1"/>
          </p:nvCxnSpPr>
          <p:spPr>
            <a:xfrm>
              <a:off x="164027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Connettore 1 272"/>
            <p:cNvCxnSpPr/>
            <p:nvPr userDrawn="1"/>
          </p:nvCxnSpPr>
          <p:spPr>
            <a:xfrm>
              <a:off x="165516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Connettore 1 273"/>
            <p:cNvCxnSpPr/>
            <p:nvPr userDrawn="1"/>
          </p:nvCxnSpPr>
          <p:spPr>
            <a:xfrm>
              <a:off x="167005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Connettore 1 274"/>
            <p:cNvCxnSpPr/>
            <p:nvPr userDrawn="1"/>
          </p:nvCxnSpPr>
          <p:spPr>
            <a:xfrm>
              <a:off x="168493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6" name="Connettore 1 275"/>
            <p:cNvCxnSpPr/>
            <p:nvPr userDrawn="1"/>
          </p:nvCxnSpPr>
          <p:spPr>
            <a:xfrm>
              <a:off x="169982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7" name="Connettore 1 276"/>
            <p:cNvCxnSpPr/>
            <p:nvPr userDrawn="1"/>
          </p:nvCxnSpPr>
          <p:spPr>
            <a:xfrm>
              <a:off x="171471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8" name="Connettore 1 277"/>
            <p:cNvCxnSpPr/>
            <p:nvPr userDrawn="1"/>
          </p:nvCxnSpPr>
          <p:spPr>
            <a:xfrm>
              <a:off x="172959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9" name="Connettore 1 278"/>
            <p:cNvCxnSpPr/>
            <p:nvPr userDrawn="1"/>
          </p:nvCxnSpPr>
          <p:spPr>
            <a:xfrm>
              <a:off x="174448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0" name="Connettore 1 279"/>
            <p:cNvCxnSpPr/>
            <p:nvPr userDrawn="1"/>
          </p:nvCxnSpPr>
          <p:spPr>
            <a:xfrm>
              <a:off x="175937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1" name="Connettore 1 280"/>
            <p:cNvCxnSpPr/>
            <p:nvPr userDrawn="1"/>
          </p:nvCxnSpPr>
          <p:spPr>
            <a:xfrm>
              <a:off x="177425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2" name="Connettore 1 281"/>
            <p:cNvCxnSpPr/>
            <p:nvPr userDrawn="1"/>
          </p:nvCxnSpPr>
          <p:spPr>
            <a:xfrm>
              <a:off x="178914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3" name="Connettore 1 282"/>
            <p:cNvCxnSpPr/>
            <p:nvPr userDrawn="1"/>
          </p:nvCxnSpPr>
          <p:spPr>
            <a:xfrm>
              <a:off x="180403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4" name="Connettore 1 283"/>
            <p:cNvCxnSpPr/>
            <p:nvPr userDrawn="1"/>
          </p:nvCxnSpPr>
          <p:spPr>
            <a:xfrm>
              <a:off x="181891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5" name="Connettore 1 284"/>
            <p:cNvCxnSpPr/>
            <p:nvPr userDrawn="1"/>
          </p:nvCxnSpPr>
          <p:spPr>
            <a:xfrm>
              <a:off x="183380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6" name="Connettore 1 285"/>
            <p:cNvCxnSpPr/>
            <p:nvPr userDrawn="1"/>
          </p:nvCxnSpPr>
          <p:spPr>
            <a:xfrm>
              <a:off x="184869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7" name="Connettore 1 286"/>
            <p:cNvCxnSpPr/>
            <p:nvPr userDrawn="1"/>
          </p:nvCxnSpPr>
          <p:spPr>
            <a:xfrm>
              <a:off x="186357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8" name="Connettore 1 287"/>
            <p:cNvCxnSpPr/>
            <p:nvPr userDrawn="1"/>
          </p:nvCxnSpPr>
          <p:spPr>
            <a:xfrm>
              <a:off x="187846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9" name="Connettore 1 288"/>
            <p:cNvCxnSpPr/>
            <p:nvPr userDrawn="1"/>
          </p:nvCxnSpPr>
          <p:spPr>
            <a:xfrm>
              <a:off x="189334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olo 1"/>
          <p:cNvSpPr>
            <a:spLocks noGrp="1"/>
          </p:cNvSpPr>
          <p:nvPr>
            <p:ph type="ctrTitle"/>
          </p:nvPr>
        </p:nvSpPr>
        <p:spPr>
          <a:xfrm>
            <a:off x="641534" y="4149725"/>
            <a:ext cx="7772400" cy="968375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it-IT" dirty="0"/>
              <a:t>Fare clic per modificare lo stile del titolo</a:t>
            </a:r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>
          <a:xfrm>
            <a:off x="641534" y="5260975"/>
            <a:ext cx="7772400" cy="1333500"/>
          </a:xfrm>
        </p:spPr>
        <p:txBody>
          <a:bodyPr/>
          <a:lstStyle>
            <a:lvl1pPr marL="0" indent="0" algn="l">
              <a:buNone/>
              <a:defRPr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it-IT" dirty="0"/>
              <a:t>Fare clic per modificare lo stile del sottotitolo dello schema</a:t>
            </a:r>
          </a:p>
        </p:txBody>
      </p:sp>
    </p:spTree>
    <p:extLst>
      <p:ext uri="{BB962C8B-B14F-4D97-AF65-F5344CB8AC3E}">
        <p14:creationId xmlns:p14="http://schemas.microsoft.com/office/powerpoint/2010/main" val="5148126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1915554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olo verticale e tes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8336697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328054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Rettangolo 252"/>
          <p:cNvSpPr/>
          <p:nvPr userDrawn="1"/>
        </p:nvSpPr>
        <p:spPr>
          <a:xfrm>
            <a:off x="0" y="1"/>
            <a:ext cx="9144000" cy="1269904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" name="Titolo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="1"/>
            </a:lvl1pPr>
          </a:lstStyle>
          <a:p>
            <a:r>
              <a:rPr lang="it-IT" dirty="0" err="1"/>
              <a:t>Networked</a:t>
            </a:r>
            <a:r>
              <a:rPr lang="it-IT" dirty="0"/>
              <a:t> Control: Project 22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457200" y="1600200"/>
            <a:ext cx="8323726" cy="4525963"/>
          </a:xfrm>
        </p:spPr>
        <p:txBody>
          <a:bodyPr/>
          <a:lstStyle/>
          <a:p>
            <a:pPr lvl="0"/>
            <a:r>
              <a:rPr lang="it-IT" dirty="0"/>
              <a:t>Fare clic per modificare stili del testo dello schema</a:t>
            </a:r>
          </a:p>
          <a:p>
            <a:pPr lvl="1"/>
            <a:r>
              <a:rPr lang="it-IT" dirty="0"/>
              <a:t>Secondo livello</a:t>
            </a:r>
          </a:p>
          <a:p>
            <a:pPr lvl="2"/>
            <a:r>
              <a:rPr lang="it-IT" dirty="0"/>
              <a:t>Terzo livello</a:t>
            </a:r>
          </a:p>
          <a:p>
            <a:pPr lvl="3"/>
            <a:r>
              <a:rPr lang="it-IT" dirty="0"/>
              <a:t>Quarto livello</a:t>
            </a:r>
          </a:p>
          <a:p>
            <a:pPr lvl="4"/>
            <a:r>
              <a:rPr lang="it-IT" dirty="0"/>
              <a:t>Quinto livello</a:t>
            </a:r>
          </a:p>
        </p:txBody>
      </p:sp>
      <p:sp>
        <p:nvSpPr>
          <p:cNvPr id="129" name="Rettangolo 128"/>
          <p:cNvSpPr/>
          <p:nvPr userDrawn="1"/>
        </p:nvSpPr>
        <p:spPr>
          <a:xfrm>
            <a:off x="0" y="6126162"/>
            <a:ext cx="9144000" cy="731837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30" name="CasellaDiTesto 129"/>
          <p:cNvSpPr txBox="1"/>
          <p:nvPr userDrawn="1"/>
        </p:nvSpPr>
        <p:spPr>
          <a:xfrm>
            <a:off x="424247" y="6363505"/>
            <a:ext cx="331533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200" b="1" dirty="0" err="1">
                <a:solidFill>
                  <a:srgbClr val="FFFFFF"/>
                </a:solidFill>
                <a:latin typeface="Arial"/>
                <a:cs typeface="Arial"/>
              </a:rPr>
              <a:t>A.Locatelli</a:t>
            </a:r>
            <a:r>
              <a:rPr lang="it-IT" sz="1200" b="1" dirty="0">
                <a:solidFill>
                  <a:srgbClr val="FFFFFF"/>
                </a:solidFill>
                <a:latin typeface="Arial"/>
                <a:cs typeface="Arial"/>
              </a:rPr>
              <a:t>, </a:t>
            </a:r>
            <a:r>
              <a:rPr lang="it-IT" sz="1200" b="1" dirty="0" err="1">
                <a:solidFill>
                  <a:srgbClr val="FFFFFF"/>
                </a:solidFill>
                <a:latin typeface="Arial"/>
                <a:cs typeface="Arial"/>
              </a:rPr>
              <a:t>E.Airoldi</a:t>
            </a:r>
            <a:r>
              <a:rPr lang="it-IT" sz="1200" b="1" dirty="0">
                <a:solidFill>
                  <a:srgbClr val="FFFFFF"/>
                </a:solidFill>
                <a:latin typeface="Arial"/>
                <a:cs typeface="Arial"/>
              </a:rPr>
              <a:t>, </a:t>
            </a:r>
            <a:r>
              <a:rPr lang="it-IT" sz="1200" b="1" dirty="0" err="1">
                <a:solidFill>
                  <a:srgbClr val="FFFFFF"/>
                </a:solidFill>
                <a:latin typeface="Arial"/>
                <a:cs typeface="Arial"/>
              </a:rPr>
              <a:t>M.Pederzoli</a:t>
            </a:r>
            <a:r>
              <a:rPr lang="it-IT" sz="1200" b="1" dirty="0">
                <a:solidFill>
                  <a:srgbClr val="FFFFFF"/>
                </a:solidFill>
                <a:latin typeface="Arial"/>
                <a:cs typeface="Arial"/>
              </a:rPr>
              <a:t>, </a:t>
            </a:r>
            <a:r>
              <a:rPr lang="it-IT" sz="1200" b="1" dirty="0" err="1">
                <a:solidFill>
                  <a:srgbClr val="FFFFFF"/>
                </a:solidFill>
                <a:latin typeface="Arial"/>
                <a:cs typeface="Arial"/>
              </a:rPr>
              <a:t>C.Leidi</a:t>
            </a:r>
            <a:r>
              <a:rPr lang="it-IT" sz="1200" b="1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</a:p>
        </p:txBody>
      </p:sp>
      <p:grpSp>
        <p:nvGrpSpPr>
          <p:cNvPr id="132" name="Gruppo 131"/>
          <p:cNvGrpSpPr/>
          <p:nvPr userDrawn="1"/>
        </p:nvGrpSpPr>
        <p:grpSpPr>
          <a:xfrm>
            <a:off x="48007" y="1089904"/>
            <a:ext cx="9036647" cy="180000"/>
            <a:chOff x="1218340" y="275867"/>
            <a:chExt cx="17715122" cy="567843"/>
          </a:xfrm>
        </p:grpSpPr>
        <p:cxnSp>
          <p:nvCxnSpPr>
            <p:cNvPr id="133" name="Connettore 1 132"/>
            <p:cNvCxnSpPr/>
            <p:nvPr userDrawn="1"/>
          </p:nvCxnSpPr>
          <p:spPr>
            <a:xfrm>
              <a:off x="12183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Connettore 1 133"/>
            <p:cNvCxnSpPr/>
            <p:nvPr userDrawn="1"/>
          </p:nvCxnSpPr>
          <p:spPr>
            <a:xfrm>
              <a:off x="13672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Connettore 1 134"/>
            <p:cNvCxnSpPr/>
            <p:nvPr userDrawn="1"/>
          </p:nvCxnSpPr>
          <p:spPr>
            <a:xfrm>
              <a:off x="15160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Connettore 1 135"/>
            <p:cNvCxnSpPr/>
            <p:nvPr userDrawn="1"/>
          </p:nvCxnSpPr>
          <p:spPr>
            <a:xfrm>
              <a:off x="16649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Connettore 1 136"/>
            <p:cNvCxnSpPr/>
            <p:nvPr userDrawn="1"/>
          </p:nvCxnSpPr>
          <p:spPr>
            <a:xfrm>
              <a:off x="18138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8" name="Connettore 1 137"/>
            <p:cNvCxnSpPr/>
            <p:nvPr userDrawn="1"/>
          </p:nvCxnSpPr>
          <p:spPr>
            <a:xfrm>
              <a:off x="19626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" name="Connettore 1 138"/>
            <p:cNvCxnSpPr/>
            <p:nvPr userDrawn="1"/>
          </p:nvCxnSpPr>
          <p:spPr>
            <a:xfrm>
              <a:off x="21115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Connettore 1 139"/>
            <p:cNvCxnSpPr/>
            <p:nvPr userDrawn="1"/>
          </p:nvCxnSpPr>
          <p:spPr>
            <a:xfrm>
              <a:off x="22604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Connettore 1 140"/>
            <p:cNvCxnSpPr/>
            <p:nvPr userDrawn="1"/>
          </p:nvCxnSpPr>
          <p:spPr>
            <a:xfrm>
              <a:off x="24092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Connettore 1 141"/>
            <p:cNvCxnSpPr/>
            <p:nvPr userDrawn="1"/>
          </p:nvCxnSpPr>
          <p:spPr>
            <a:xfrm>
              <a:off x="25581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3" name="Connettore 1 142"/>
            <p:cNvCxnSpPr/>
            <p:nvPr userDrawn="1"/>
          </p:nvCxnSpPr>
          <p:spPr>
            <a:xfrm>
              <a:off x="27070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Connettore 1 143"/>
            <p:cNvCxnSpPr/>
            <p:nvPr userDrawn="1"/>
          </p:nvCxnSpPr>
          <p:spPr>
            <a:xfrm>
              <a:off x="28558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Connettore 1 144"/>
            <p:cNvCxnSpPr/>
            <p:nvPr userDrawn="1"/>
          </p:nvCxnSpPr>
          <p:spPr>
            <a:xfrm>
              <a:off x="30047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Connettore 1 145"/>
            <p:cNvCxnSpPr/>
            <p:nvPr userDrawn="1"/>
          </p:nvCxnSpPr>
          <p:spPr>
            <a:xfrm>
              <a:off x="31536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7" name="Connettore 1 146"/>
            <p:cNvCxnSpPr/>
            <p:nvPr userDrawn="1"/>
          </p:nvCxnSpPr>
          <p:spPr>
            <a:xfrm>
              <a:off x="33024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8" name="Connettore 1 147"/>
            <p:cNvCxnSpPr/>
            <p:nvPr userDrawn="1"/>
          </p:nvCxnSpPr>
          <p:spPr>
            <a:xfrm>
              <a:off x="34513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9" name="Connettore 1 148"/>
            <p:cNvCxnSpPr/>
            <p:nvPr userDrawn="1"/>
          </p:nvCxnSpPr>
          <p:spPr>
            <a:xfrm>
              <a:off x="36002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0" name="Connettore 1 149"/>
            <p:cNvCxnSpPr/>
            <p:nvPr userDrawn="1"/>
          </p:nvCxnSpPr>
          <p:spPr>
            <a:xfrm>
              <a:off x="37490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1" name="Connettore 1 150"/>
            <p:cNvCxnSpPr/>
            <p:nvPr userDrawn="1"/>
          </p:nvCxnSpPr>
          <p:spPr>
            <a:xfrm>
              <a:off x="38979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2" name="Connettore 1 151"/>
            <p:cNvCxnSpPr/>
            <p:nvPr userDrawn="1"/>
          </p:nvCxnSpPr>
          <p:spPr>
            <a:xfrm>
              <a:off x="404681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3" name="Connettore 1 152"/>
            <p:cNvCxnSpPr/>
            <p:nvPr userDrawn="1"/>
          </p:nvCxnSpPr>
          <p:spPr>
            <a:xfrm>
              <a:off x="419568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4" name="Connettore 1 153"/>
            <p:cNvCxnSpPr/>
            <p:nvPr userDrawn="1"/>
          </p:nvCxnSpPr>
          <p:spPr>
            <a:xfrm>
              <a:off x="434454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5" name="Connettore 1 154"/>
            <p:cNvCxnSpPr/>
            <p:nvPr userDrawn="1"/>
          </p:nvCxnSpPr>
          <p:spPr>
            <a:xfrm>
              <a:off x="449341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6" name="Connettore 1 155"/>
            <p:cNvCxnSpPr/>
            <p:nvPr userDrawn="1"/>
          </p:nvCxnSpPr>
          <p:spPr>
            <a:xfrm>
              <a:off x="464228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7" name="Connettore 1 156"/>
            <p:cNvCxnSpPr/>
            <p:nvPr userDrawn="1"/>
          </p:nvCxnSpPr>
          <p:spPr>
            <a:xfrm>
              <a:off x="479114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8" name="Connettore 1 157"/>
            <p:cNvCxnSpPr/>
            <p:nvPr userDrawn="1"/>
          </p:nvCxnSpPr>
          <p:spPr>
            <a:xfrm>
              <a:off x="494001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9" name="Connettore 1 158"/>
            <p:cNvCxnSpPr/>
            <p:nvPr userDrawn="1"/>
          </p:nvCxnSpPr>
          <p:spPr>
            <a:xfrm>
              <a:off x="508888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0" name="Connettore 1 159"/>
            <p:cNvCxnSpPr/>
            <p:nvPr userDrawn="1"/>
          </p:nvCxnSpPr>
          <p:spPr>
            <a:xfrm>
              <a:off x="523774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1" name="Connettore 1 160"/>
            <p:cNvCxnSpPr/>
            <p:nvPr userDrawn="1"/>
          </p:nvCxnSpPr>
          <p:spPr>
            <a:xfrm>
              <a:off x="538661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2" name="Connettore 1 161"/>
            <p:cNvCxnSpPr/>
            <p:nvPr userDrawn="1"/>
          </p:nvCxnSpPr>
          <p:spPr>
            <a:xfrm>
              <a:off x="553548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3" name="Connettore 1 162"/>
            <p:cNvCxnSpPr/>
            <p:nvPr userDrawn="1"/>
          </p:nvCxnSpPr>
          <p:spPr>
            <a:xfrm>
              <a:off x="568435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Connettore 1 163"/>
            <p:cNvCxnSpPr/>
            <p:nvPr userDrawn="1"/>
          </p:nvCxnSpPr>
          <p:spPr>
            <a:xfrm>
              <a:off x="583321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Connettore 1 164"/>
            <p:cNvCxnSpPr/>
            <p:nvPr userDrawn="1"/>
          </p:nvCxnSpPr>
          <p:spPr>
            <a:xfrm>
              <a:off x="598208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Connettore 1 165"/>
            <p:cNvCxnSpPr/>
            <p:nvPr userDrawn="1"/>
          </p:nvCxnSpPr>
          <p:spPr>
            <a:xfrm>
              <a:off x="613095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7" name="Connettore 1 166"/>
            <p:cNvCxnSpPr/>
            <p:nvPr userDrawn="1"/>
          </p:nvCxnSpPr>
          <p:spPr>
            <a:xfrm>
              <a:off x="627981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8" name="Connettore 1 167"/>
            <p:cNvCxnSpPr/>
            <p:nvPr userDrawn="1"/>
          </p:nvCxnSpPr>
          <p:spPr>
            <a:xfrm>
              <a:off x="642868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Connettore 1 168"/>
            <p:cNvCxnSpPr/>
            <p:nvPr userDrawn="1"/>
          </p:nvCxnSpPr>
          <p:spPr>
            <a:xfrm>
              <a:off x="657755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0" name="Connettore 1 169"/>
            <p:cNvCxnSpPr/>
            <p:nvPr userDrawn="1"/>
          </p:nvCxnSpPr>
          <p:spPr>
            <a:xfrm>
              <a:off x="672641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Connettore 1 170"/>
            <p:cNvCxnSpPr/>
            <p:nvPr userDrawn="1"/>
          </p:nvCxnSpPr>
          <p:spPr>
            <a:xfrm>
              <a:off x="687528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Connettore 1 171"/>
            <p:cNvCxnSpPr/>
            <p:nvPr userDrawn="1"/>
          </p:nvCxnSpPr>
          <p:spPr>
            <a:xfrm>
              <a:off x="702415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Connettore 1 172"/>
            <p:cNvCxnSpPr/>
            <p:nvPr userDrawn="1"/>
          </p:nvCxnSpPr>
          <p:spPr>
            <a:xfrm>
              <a:off x="717302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Connettore 1 173"/>
            <p:cNvCxnSpPr/>
            <p:nvPr userDrawn="1"/>
          </p:nvCxnSpPr>
          <p:spPr>
            <a:xfrm>
              <a:off x="732188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Connettore 1 174"/>
            <p:cNvCxnSpPr/>
            <p:nvPr userDrawn="1"/>
          </p:nvCxnSpPr>
          <p:spPr>
            <a:xfrm>
              <a:off x="747075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Connettore 1 175"/>
            <p:cNvCxnSpPr/>
            <p:nvPr userDrawn="1"/>
          </p:nvCxnSpPr>
          <p:spPr>
            <a:xfrm>
              <a:off x="761962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Connettore 1 176"/>
            <p:cNvCxnSpPr/>
            <p:nvPr userDrawn="1"/>
          </p:nvCxnSpPr>
          <p:spPr>
            <a:xfrm>
              <a:off x="776848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Connettore 1 177"/>
            <p:cNvCxnSpPr/>
            <p:nvPr userDrawn="1"/>
          </p:nvCxnSpPr>
          <p:spPr>
            <a:xfrm>
              <a:off x="791735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Connettore 1 178"/>
            <p:cNvCxnSpPr/>
            <p:nvPr userDrawn="1"/>
          </p:nvCxnSpPr>
          <p:spPr>
            <a:xfrm>
              <a:off x="806622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Connettore 1 179"/>
            <p:cNvCxnSpPr/>
            <p:nvPr userDrawn="1"/>
          </p:nvCxnSpPr>
          <p:spPr>
            <a:xfrm>
              <a:off x="821508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1" name="Connettore 1 180"/>
            <p:cNvCxnSpPr/>
            <p:nvPr userDrawn="1"/>
          </p:nvCxnSpPr>
          <p:spPr>
            <a:xfrm>
              <a:off x="836395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Connettore 1 181"/>
            <p:cNvCxnSpPr/>
            <p:nvPr userDrawn="1"/>
          </p:nvCxnSpPr>
          <p:spPr>
            <a:xfrm>
              <a:off x="851282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Connettore 1 182"/>
            <p:cNvCxnSpPr/>
            <p:nvPr userDrawn="1"/>
          </p:nvCxnSpPr>
          <p:spPr>
            <a:xfrm>
              <a:off x="866169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Connettore 1 183"/>
            <p:cNvCxnSpPr/>
            <p:nvPr userDrawn="1"/>
          </p:nvCxnSpPr>
          <p:spPr>
            <a:xfrm>
              <a:off x="881055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5" name="Connettore 1 184"/>
            <p:cNvCxnSpPr/>
            <p:nvPr userDrawn="1"/>
          </p:nvCxnSpPr>
          <p:spPr>
            <a:xfrm>
              <a:off x="895942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6" name="Connettore 1 185"/>
            <p:cNvCxnSpPr/>
            <p:nvPr userDrawn="1"/>
          </p:nvCxnSpPr>
          <p:spPr>
            <a:xfrm>
              <a:off x="910829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Connettore 1 186"/>
            <p:cNvCxnSpPr/>
            <p:nvPr userDrawn="1"/>
          </p:nvCxnSpPr>
          <p:spPr>
            <a:xfrm>
              <a:off x="925715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Connettore 1 187"/>
            <p:cNvCxnSpPr/>
            <p:nvPr userDrawn="1"/>
          </p:nvCxnSpPr>
          <p:spPr>
            <a:xfrm>
              <a:off x="940602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Connettore 1 188"/>
            <p:cNvCxnSpPr/>
            <p:nvPr userDrawn="1"/>
          </p:nvCxnSpPr>
          <p:spPr>
            <a:xfrm>
              <a:off x="955489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Connettore 1 189"/>
            <p:cNvCxnSpPr/>
            <p:nvPr userDrawn="1"/>
          </p:nvCxnSpPr>
          <p:spPr>
            <a:xfrm>
              <a:off x="970375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1" name="Connettore 1 190"/>
            <p:cNvCxnSpPr/>
            <p:nvPr userDrawn="1"/>
          </p:nvCxnSpPr>
          <p:spPr>
            <a:xfrm>
              <a:off x="985262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Connettore 1 191"/>
            <p:cNvCxnSpPr/>
            <p:nvPr userDrawn="1"/>
          </p:nvCxnSpPr>
          <p:spPr>
            <a:xfrm>
              <a:off x="1000149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Connettore 1 192"/>
            <p:cNvCxnSpPr/>
            <p:nvPr userDrawn="1"/>
          </p:nvCxnSpPr>
          <p:spPr>
            <a:xfrm>
              <a:off x="1015036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Connettore 1 193"/>
            <p:cNvCxnSpPr/>
            <p:nvPr userDrawn="1"/>
          </p:nvCxnSpPr>
          <p:spPr>
            <a:xfrm>
              <a:off x="1029922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Connettore 1 194"/>
            <p:cNvCxnSpPr/>
            <p:nvPr userDrawn="1"/>
          </p:nvCxnSpPr>
          <p:spPr>
            <a:xfrm>
              <a:off x="1044809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Connettore 1 195"/>
            <p:cNvCxnSpPr/>
            <p:nvPr userDrawn="1"/>
          </p:nvCxnSpPr>
          <p:spPr>
            <a:xfrm>
              <a:off x="1059696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Connettore 1 196"/>
            <p:cNvCxnSpPr/>
            <p:nvPr userDrawn="1"/>
          </p:nvCxnSpPr>
          <p:spPr>
            <a:xfrm>
              <a:off x="1074582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Connettore 1 197"/>
            <p:cNvCxnSpPr/>
            <p:nvPr userDrawn="1"/>
          </p:nvCxnSpPr>
          <p:spPr>
            <a:xfrm>
              <a:off x="1089469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Connettore 1 198"/>
            <p:cNvCxnSpPr/>
            <p:nvPr userDrawn="1"/>
          </p:nvCxnSpPr>
          <p:spPr>
            <a:xfrm>
              <a:off x="110435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Connettore 1 199"/>
            <p:cNvCxnSpPr/>
            <p:nvPr userDrawn="1"/>
          </p:nvCxnSpPr>
          <p:spPr>
            <a:xfrm>
              <a:off x="1119242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Connettore 1 200"/>
            <p:cNvCxnSpPr/>
            <p:nvPr userDrawn="1"/>
          </p:nvCxnSpPr>
          <p:spPr>
            <a:xfrm>
              <a:off x="1134129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Connettore 1 201"/>
            <p:cNvCxnSpPr/>
            <p:nvPr userDrawn="1"/>
          </p:nvCxnSpPr>
          <p:spPr>
            <a:xfrm>
              <a:off x="1149016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Connettore 1 202"/>
            <p:cNvCxnSpPr/>
            <p:nvPr userDrawn="1"/>
          </p:nvCxnSpPr>
          <p:spPr>
            <a:xfrm>
              <a:off x="1163903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Connettore 1 203"/>
            <p:cNvCxnSpPr/>
            <p:nvPr userDrawn="1"/>
          </p:nvCxnSpPr>
          <p:spPr>
            <a:xfrm>
              <a:off x="1178789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Connettore 1 204"/>
            <p:cNvCxnSpPr/>
            <p:nvPr userDrawn="1"/>
          </p:nvCxnSpPr>
          <p:spPr>
            <a:xfrm>
              <a:off x="1193676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Connettore 1 205"/>
            <p:cNvCxnSpPr/>
            <p:nvPr userDrawn="1"/>
          </p:nvCxnSpPr>
          <p:spPr>
            <a:xfrm>
              <a:off x="1208563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Connettore 1 206"/>
            <p:cNvCxnSpPr/>
            <p:nvPr userDrawn="1"/>
          </p:nvCxnSpPr>
          <p:spPr>
            <a:xfrm>
              <a:off x="1223449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Connettore 1 207"/>
            <p:cNvCxnSpPr/>
            <p:nvPr userDrawn="1"/>
          </p:nvCxnSpPr>
          <p:spPr>
            <a:xfrm>
              <a:off x="1238336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Connettore 1 208"/>
            <p:cNvCxnSpPr/>
            <p:nvPr userDrawn="1"/>
          </p:nvCxnSpPr>
          <p:spPr>
            <a:xfrm>
              <a:off x="1253223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Connettore 1 209"/>
            <p:cNvCxnSpPr/>
            <p:nvPr userDrawn="1"/>
          </p:nvCxnSpPr>
          <p:spPr>
            <a:xfrm>
              <a:off x="1268109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Connettore 1 210"/>
            <p:cNvCxnSpPr/>
            <p:nvPr userDrawn="1"/>
          </p:nvCxnSpPr>
          <p:spPr>
            <a:xfrm>
              <a:off x="1282996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Connettore 1 211"/>
            <p:cNvCxnSpPr/>
            <p:nvPr userDrawn="1"/>
          </p:nvCxnSpPr>
          <p:spPr>
            <a:xfrm>
              <a:off x="1297883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Connettore 1 212"/>
            <p:cNvCxnSpPr/>
            <p:nvPr userDrawn="1"/>
          </p:nvCxnSpPr>
          <p:spPr>
            <a:xfrm>
              <a:off x="1312770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Connettore 1 213"/>
            <p:cNvCxnSpPr/>
            <p:nvPr userDrawn="1"/>
          </p:nvCxnSpPr>
          <p:spPr>
            <a:xfrm>
              <a:off x="1327656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Connettore 1 214"/>
            <p:cNvCxnSpPr/>
            <p:nvPr userDrawn="1"/>
          </p:nvCxnSpPr>
          <p:spPr>
            <a:xfrm>
              <a:off x="1342543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Connettore 1 215"/>
            <p:cNvCxnSpPr/>
            <p:nvPr userDrawn="1"/>
          </p:nvCxnSpPr>
          <p:spPr>
            <a:xfrm>
              <a:off x="1357430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Connettore 1 216"/>
            <p:cNvCxnSpPr/>
            <p:nvPr userDrawn="1"/>
          </p:nvCxnSpPr>
          <p:spPr>
            <a:xfrm>
              <a:off x="1372316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Connettore 1 217"/>
            <p:cNvCxnSpPr/>
            <p:nvPr userDrawn="1"/>
          </p:nvCxnSpPr>
          <p:spPr>
            <a:xfrm>
              <a:off x="1387203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Connettore 1 218"/>
            <p:cNvCxnSpPr/>
            <p:nvPr userDrawn="1"/>
          </p:nvCxnSpPr>
          <p:spPr>
            <a:xfrm>
              <a:off x="1402090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Connettore 1 219"/>
            <p:cNvCxnSpPr/>
            <p:nvPr userDrawn="1"/>
          </p:nvCxnSpPr>
          <p:spPr>
            <a:xfrm>
              <a:off x="1416976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Connettore 1 220"/>
            <p:cNvCxnSpPr/>
            <p:nvPr userDrawn="1"/>
          </p:nvCxnSpPr>
          <p:spPr>
            <a:xfrm>
              <a:off x="1431863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Connettore 1 221"/>
            <p:cNvCxnSpPr/>
            <p:nvPr userDrawn="1"/>
          </p:nvCxnSpPr>
          <p:spPr>
            <a:xfrm>
              <a:off x="1446750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Connettore 1 222"/>
            <p:cNvCxnSpPr/>
            <p:nvPr userDrawn="1"/>
          </p:nvCxnSpPr>
          <p:spPr>
            <a:xfrm>
              <a:off x="1461637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Connettore 1 223"/>
            <p:cNvCxnSpPr/>
            <p:nvPr userDrawn="1"/>
          </p:nvCxnSpPr>
          <p:spPr>
            <a:xfrm>
              <a:off x="1476523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Connettore 1 224"/>
            <p:cNvCxnSpPr/>
            <p:nvPr userDrawn="1"/>
          </p:nvCxnSpPr>
          <p:spPr>
            <a:xfrm>
              <a:off x="1491410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Connettore 1 225"/>
            <p:cNvCxnSpPr/>
            <p:nvPr userDrawn="1"/>
          </p:nvCxnSpPr>
          <p:spPr>
            <a:xfrm>
              <a:off x="1506297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Connettore 1 226"/>
            <p:cNvCxnSpPr/>
            <p:nvPr userDrawn="1"/>
          </p:nvCxnSpPr>
          <p:spPr>
            <a:xfrm>
              <a:off x="1521183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Connettore 1 227"/>
            <p:cNvCxnSpPr/>
            <p:nvPr userDrawn="1"/>
          </p:nvCxnSpPr>
          <p:spPr>
            <a:xfrm>
              <a:off x="1536070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Connettore 1 228"/>
            <p:cNvCxnSpPr/>
            <p:nvPr userDrawn="1"/>
          </p:nvCxnSpPr>
          <p:spPr>
            <a:xfrm>
              <a:off x="1550957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Connettore 1 229"/>
            <p:cNvCxnSpPr/>
            <p:nvPr userDrawn="1"/>
          </p:nvCxnSpPr>
          <p:spPr>
            <a:xfrm>
              <a:off x="1565843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Connettore 1 230"/>
            <p:cNvCxnSpPr/>
            <p:nvPr userDrawn="1"/>
          </p:nvCxnSpPr>
          <p:spPr>
            <a:xfrm>
              <a:off x="1580730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Connettore 1 231"/>
            <p:cNvCxnSpPr/>
            <p:nvPr userDrawn="1"/>
          </p:nvCxnSpPr>
          <p:spPr>
            <a:xfrm>
              <a:off x="1595617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Connettore 1 232"/>
            <p:cNvCxnSpPr/>
            <p:nvPr userDrawn="1"/>
          </p:nvCxnSpPr>
          <p:spPr>
            <a:xfrm>
              <a:off x="161050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Connettore 1 233"/>
            <p:cNvCxnSpPr/>
            <p:nvPr userDrawn="1"/>
          </p:nvCxnSpPr>
          <p:spPr>
            <a:xfrm>
              <a:off x="162539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Connettore 1 234"/>
            <p:cNvCxnSpPr/>
            <p:nvPr userDrawn="1"/>
          </p:nvCxnSpPr>
          <p:spPr>
            <a:xfrm>
              <a:off x="164027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Connettore 1 235"/>
            <p:cNvCxnSpPr/>
            <p:nvPr userDrawn="1"/>
          </p:nvCxnSpPr>
          <p:spPr>
            <a:xfrm>
              <a:off x="165516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Connettore 1 236"/>
            <p:cNvCxnSpPr/>
            <p:nvPr userDrawn="1"/>
          </p:nvCxnSpPr>
          <p:spPr>
            <a:xfrm>
              <a:off x="167005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Connettore 1 237"/>
            <p:cNvCxnSpPr/>
            <p:nvPr userDrawn="1"/>
          </p:nvCxnSpPr>
          <p:spPr>
            <a:xfrm>
              <a:off x="168493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Connettore 1 238"/>
            <p:cNvCxnSpPr/>
            <p:nvPr userDrawn="1"/>
          </p:nvCxnSpPr>
          <p:spPr>
            <a:xfrm>
              <a:off x="169982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Connettore 1 239"/>
            <p:cNvCxnSpPr/>
            <p:nvPr userDrawn="1"/>
          </p:nvCxnSpPr>
          <p:spPr>
            <a:xfrm>
              <a:off x="171471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Connettore 1 240"/>
            <p:cNvCxnSpPr/>
            <p:nvPr userDrawn="1"/>
          </p:nvCxnSpPr>
          <p:spPr>
            <a:xfrm>
              <a:off x="172959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Connettore 1 241"/>
            <p:cNvCxnSpPr/>
            <p:nvPr userDrawn="1"/>
          </p:nvCxnSpPr>
          <p:spPr>
            <a:xfrm>
              <a:off x="174448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Connettore 1 242"/>
            <p:cNvCxnSpPr/>
            <p:nvPr userDrawn="1"/>
          </p:nvCxnSpPr>
          <p:spPr>
            <a:xfrm>
              <a:off x="175937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Connettore 1 243"/>
            <p:cNvCxnSpPr/>
            <p:nvPr userDrawn="1"/>
          </p:nvCxnSpPr>
          <p:spPr>
            <a:xfrm>
              <a:off x="177425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Connettore 1 244"/>
            <p:cNvCxnSpPr/>
            <p:nvPr userDrawn="1"/>
          </p:nvCxnSpPr>
          <p:spPr>
            <a:xfrm>
              <a:off x="178914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Connettore 1 245"/>
            <p:cNvCxnSpPr/>
            <p:nvPr userDrawn="1"/>
          </p:nvCxnSpPr>
          <p:spPr>
            <a:xfrm>
              <a:off x="180403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Connettore 1 246"/>
            <p:cNvCxnSpPr/>
            <p:nvPr userDrawn="1"/>
          </p:nvCxnSpPr>
          <p:spPr>
            <a:xfrm>
              <a:off x="181891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Connettore 1 247"/>
            <p:cNvCxnSpPr/>
            <p:nvPr userDrawn="1"/>
          </p:nvCxnSpPr>
          <p:spPr>
            <a:xfrm>
              <a:off x="183380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Connettore 1 248"/>
            <p:cNvCxnSpPr/>
            <p:nvPr userDrawn="1"/>
          </p:nvCxnSpPr>
          <p:spPr>
            <a:xfrm>
              <a:off x="184869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Connettore 1 249"/>
            <p:cNvCxnSpPr/>
            <p:nvPr userDrawn="1"/>
          </p:nvCxnSpPr>
          <p:spPr>
            <a:xfrm>
              <a:off x="186357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Connettore 1 250"/>
            <p:cNvCxnSpPr/>
            <p:nvPr userDrawn="1"/>
          </p:nvCxnSpPr>
          <p:spPr>
            <a:xfrm>
              <a:off x="187846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Connettore 1 251"/>
            <p:cNvCxnSpPr/>
            <p:nvPr userDrawn="1"/>
          </p:nvCxnSpPr>
          <p:spPr>
            <a:xfrm>
              <a:off x="189334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254" name="Picture 2" descr="Y:\IMMAGINE _COORDINATA_2014\PPT\modello1\loghi_PNG\03_Polimi_logotipo_bandiera-1riga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4898" y="6346378"/>
            <a:ext cx="2780124" cy="2893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588868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 dirty="0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619221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Contenu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3060060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testo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6" name="Segnaposto contenuto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7" name="Segnaposto data 6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9" name="Segnaposto numero diapositiva 8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8409532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data 2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4784421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3" name="Segnaposto piè di pagina 2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259777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8675857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immagine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it-IT"/>
              <a:t>Fare clic sull'icona per inserire un'immagine</a:t>
            </a:r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5480638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/>
          <p:cNvSpPr>
            <a:spLocks noGrp="1"/>
          </p:cNvSpPr>
          <p:nvPr>
            <p:ph type="title"/>
          </p:nvPr>
        </p:nvSpPr>
        <p:spPr>
          <a:xfrm>
            <a:off x="288521" y="139166"/>
            <a:ext cx="8581043" cy="84040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/>
          <a:p>
            <a:r>
              <a:rPr lang="it-IT" dirty="0"/>
              <a:t>Fare clic per modificare stile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143452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 dirty="0"/>
              <a:t>Fare clic per modificare gli stili del testo dello schema</a:t>
            </a:r>
          </a:p>
          <a:p>
            <a:pPr lvl="1"/>
            <a:r>
              <a:rPr lang="it-IT" dirty="0"/>
              <a:t>Secondo livello</a:t>
            </a:r>
          </a:p>
          <a:p>
            <a:pPr lvl="2"/>
            <a:r>
              <a:rPr lang="it-IT" dirty="0"/>
              <a:t>Terzo livello</a:t>
            </a:r>
          </a:p>
          <a:p>
            <a:pPr lvl="3"/>
            <a:r>
              <a:rPr lang="it-IT" dirty="0"/>
              <a:t>Quarto livello</a:t>
            </a:r>
          </a:p>
          <a:p>
            <a:pPr lvl="4"/>
            <a:r>
              <a:rPr lang="it-IT" dirty="0"/>
              <a:t>Quinto livello</a:t>
            </a:r>
          </a:p>
        </p:txBody>
      </p:sp>
    </p:spTree>
    <p:extLst>
      <p:ext uri="{BB962C8B-B14F-4D97-AF65-F5344CB8AC3E}">
        <p14:creationId xmlns:p14="http://schemas.microsoft.com/office/powerpoint/2010/main" val="11196115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1" r:id="rId12"/>
  </p:sldLayoutIdLst>
  <p:hf sldNum="0" hdr="0" ftr="0" dt="0"/>
  <p:txStyles>
    <p:titleStyle>
      <a:lvl1pPr marL="0" indent="0" algn="l" defTabSz="457200" rtl="0" eaLnBrk="1" latinLnBrk="0" hangingPunct="1">
        <a:spcBef>
          <a:spcPct val="0"/>
        </a:spcBef>
        <a:buNone/>
        <a:defRPr sz="2200" b="1" kern="1200">
          <a:solidFill>
            <a:schemeClr val="bg1"/>
          </a:solidFill>
          <a:latin typeface="Arial"/>
          <a:ea typeface="+mj-ea"/>
          <a:cs typeface="Arial"/>
        </a:defRPr>
      </a:lvl1pPr>
    </p:titleStyle>
    <p:bodyStyle>
      <a:lvl1pPr marL="0" indent="0" algn="l" defTabSz="457200" rtl="0" eaLnBrk="1" latinLnBrk="0" hangingPunct="1">
        <a:spcBef>
          <a:spcPct val="20000"/>
        </a:spcBef>
        <a:buFont typeface="Wingdings" charset="2"/>
        <a:buNone/>
        <a:defRPr sz="2200" kern="1200">
          <a:solidFill>
            <a:schemeClr val="tx1"/>
          </a:solidFill>
          <a:latin typeface="Arial"/>
          <a:ea typeface="+mn-ea"/>
          <a:cs typeface="Arial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200" kern="1200">
          <a:solidFill>
            <a:schemeClr val="tx1"/>
          </a:solidFill>
          <a:latin typeface="Arial"/>
          <a:ea typeface="+mn-ea"/>
          <a:cs typeface="Arial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200" kern="1200">
          <a:solidFill>
            <a:schemeClr val="tx1"/>
          </a:solidFill>
          <a:latin typeface="Arial"/>
          <a:ea typeface="+mn-ea"/>
          <a:cs typeface="Arial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200" kern="1200">
          <a:solidFill>
            <a:schemeClr val="tx1"/>
          </a:solidFill>
          <a:latin typeface="Arial"/>
          <a:ea typeface="+mn-ea"/>
          <a:cs typeface="Arial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200" kern="1200">
          <a:solidFill>
            <a:schemeClr val="tx1"/>
          </a:solidFill>
          <a:latin typeface="Arial"/>
          <a:ea typeface="+mn-ea"/>
          <a:cs typeface="Arial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598" b="14682"/>
          <a:stretch/>
        </p:blipFill>
        <p:spPr bwMode="auto">
          <a:xfrm>
            <a:off x="0" y="0"/>
            <a:ext cx="9144000" cy="41497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Titolo 4"/>
          <p:cNvSpPr>
            <a:spLocks noGrp="1"/>
          </p:cNvSpPr>
          <p:nvPr>
            <p:ph type="ctrTitle" idx="4294967295"/>
          </p:nvPr>
        </p:nvSpPr>
        <p:spPr>
          <a:xfrm>
            <a:off x="641534" y="4149725"/>
            <a:ext cx="7772400" cy="968375"/>
          </a:xfrm>
        </p:spPr>
        <p:txBody>
          <a:bodyPr>
            <a:noAutofit/>
          </a:bodyPr>
          <a:lstStyle/>
          <a:p>
            <a:pPr algn="ctr"/>
            <a:r>
              <a:rPr lang="it-IT" sz="2800" dirty="0"/>
              <a:t>Titolo presentazione</a:t>
            </a:r>
            <a:br>
              <a:rPr lang="it-IT" sz="2800" dirty="0"/>
            </a:br>
            <a:r>
              <a:rPr lang="it-IT" sz="2800" dirty="0"/>
              <a:t>sottotitolo</a:t>
            </a:r>
          </a:p>
        </p:txBody>
      </p:sp>
      <p:sp>
        <p:nvSpPr>
          <p:cNvPr id="11" name="Sottotitolo 10"/>
          <p:cNvSpPr>
            <a:spLocks noGrp="1"/>
          </p:cNvSpPr>
          <p:nvPr>
            <p:ph type="subTitle" idx="4294967295"/>
          </p:nvPr>
        </p:nvSpPr>
        <p:spPr>
          <a:xfrm>
            <a:off x="641534" y="5118100"/>
            <a:ext cx="7772400" cy="1333500"/>
          </a:xfrm>
        </p:spPr>
        <p:txBody>
          <a:bodyPr>
            <a:normAutofit/>
          </a:bodyPr>
          <a:lstStyle/>
          <a:p>
            <a:pPr algn="ctr"/>
            <a:r>
              <a:rPr lang="it-IT" b="1" dirty="0">
                <a:solidFill>
                  <a:schemeClr val="bg1"/>
                </a:solidFill>
              </a:rPr>
              <a:t>Milano, XX mese 20XX</a:t>
            </a:r>
          </a:p>
          <a:p>
            <a:endParaRPr lang="it-IT" dirty="0"/>
          </a:p>
        </p:txBody>
      </p:sp>
      <p:pic>
        <p:nvPicPr>
          <p:cNvPr id="1028" name="Picture 4" descr="Y:\IMMAGINE _COORDINATA_2014\LOGO_UFFICIALE\01_Polimi_centrato\eps\01_Polimi_centrato_COL_negativo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14725" y="1996654"/>
            <a:ext cx="2133600" cy="15731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Rettangolo 8"/>
          <p:cNvSpPr/>
          <p:nvPr/>
        </p:nvSpPr>
        <p:spPr>
          <a:xfrm>
            <a:off x="0" y="3832224"/>
            <a:ext cx="9144000" cy="3025776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grpSp>
        <p:nvGrpSpPr>
          <p:cNvPr id="10" name="Gruppo 9"/>
          <p:cNvGrpSpPr/>
          <p:nvPr/>
        </p:nvGrpSpPr>
        <p:grpSpPr>
          <a:xfrm>
            <a:off x="10050" y="3887273"/>
            <a:ext cx="9036647" cy="180000"/>
            <a:chOff x="1218340" y="275867"/>
            <a:chExt cx="17715122" cy="567843"/>
          </a:xfrm>
        </p:grpSpPr>
        <p:cxnSp>
          <p:nvCxnSpPr>
            <p:cNvPr id="12" name="Connettore 1 11"/>
            <p:cNvCxnSpPr/>
            <p:nvPr userDrawn="1"/>
          </p:nvCxnSpPr>
          <p:spPr>
            <a:xfrm>
              <a:off x="12183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Connettore 1 12"/>
            <p:cNvCxnSpPr/>
            <p:nvPr userDrawn="1"/>
          </p:nvCxnSpPr>
          <p:spPr>
            <a:xfrm>
              <a:off x="13672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Connettore 1 13"/>
            <p:cNvCxnSpPr/>
            <p:nvPr userDrawn="1"/>
          </p:nvCxnSpPr>
          <p:spPr>
            <a:xfrm>
              <a:off x="15160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Connettore 1 14"/>
            <p:cNvCxnSpPr/>
            <p:nvPr userDrawn="1"/>
          </p:nvCxnSpPr>
          <p:spPr>
            <a:xfrm>
              <a:off x="16649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Connettore 1 15"/>
            <p:cNvCxnSpPr/>
            <p:nvPr userDrawn="1"/>
          </p:nvCxnSpPr>
          <p:spPr>
            <a:xfrm>
              <a:off x="18138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Connettore 1 16"/>
            <p:cNvCxnSpPr/>
            <p:nvPr userDrawn="1"/>
          </p:nvCxnSpPr>
          <p:spPr>
            <a:xfrm>
              <a:off x="19626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Connettore 1 17"/>
            <p:cNvCxnSpPr/>
            <p:nvPr userDrawn="1"/>
          </p:nvCxnSpPr>
          <p:spPr>
            <a:xfrm>
              <a:off x="21115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Connettore 1 18"/>
            <p:cNvCxnSpPr/>
            <p:nvPr userDrawn="1"/>
          </p:nvCxnSpPr>
          <p:spPr>
            <a:xfrm>
              <a:off x="22604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Connettore 1 19"/>
            <p:cNvCxnSpPr/>
            <p:nvPr userDrawn="1"/>
          </p:nvCxnSpPr>
          <p:spPr>
            <a:xfrm>
              <a:off x="24092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Connettore 1 20"/>
            <p:cNvCxnSpPr/>
            <p:nvPr userDrawn="1"/>
          </p:nvCxnSpPr>
          <p:spPr>
            <a:xfrm>
              <a:off x="25581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Connettore 1 21"/>
            <p:cNvCxnSpPr/>
            <p:nvPr userDrawn="1"/>
          </p:nvCxnSpPr>
          <p:spPr>
            <a:xfrm>
              <a:off x="27070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Connettore 1 22"/>
            <p:cNvCxnSpPr/>
            <p:nvPr userDrawn="1"/>
          </p:nvCxnSpPr>
          <p:spPr>
            <a:xfrm>
              <a:off x="28558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Connettore 1 23"/>
            <p:cNvCxnSpPr/>
            <p:nvPr userDrawn="1"/>
          </p:nvCxnSpPr>
          <p:spPr>
            <a:xfrm>
              <a:off x="30047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Connettore 1 24"/>
            <p:cNvCxnSpPr/>
            <p:nvPr userDrawn="1"/>
          </p:nvCxnSpPr>
          <p:spPr>
            <a:xfrm>
              <a:off x="31536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Connettore 1 25"/>
            <p:cNvCxnSpPr/>
            <p:nvPr userDrawn="1"/>
          </p:nvCxnSpPr>
          <p:spPr>
            <a:xfrm>
              <a:off x="33024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Connettore 1 26"/>
            <p:cNvCxnSpPr/>
            <p:nvPr userDrawn="1"/>
          </p:nvCxnSpPr>
          <p:spPr>
            <a:xfrm>
              <a:off x="34513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Connettore 1 27"/>
            <p:cNvCxnSpPr/>
            <p:nvPr userDrawn="1"/>
          </p:nvCxnSpPr>
          <p:spPr>
            <a:xfrm>
              <a:off x="36002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Connettore 1 28"/>
            <p:cNvCxnSpPr/>
            <p:nvPr userDrawn="1"/>
          </p:nvCxnSpPr>
          <p:spPr>
            <a:xfrm>
              <a:off x="37490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Connettore 1 29"/>
            <p:cNvCxnSpPr/>
            <p:nvPr userDrawn="1"/>
          </p:nvCxnSpPr>
          <p:spPr>
            <a:xfrm>
              <a:off x="38979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Connettore 1 30"/>
            <p:cNvCxnSpPr/>
            <p:nvPr userDrawn="1"/>
          </p:nvCxnSpPr>
          <p:spPr>
            <a:xfrm>
              <a:off x="404681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Connettore 1 31"/>
            <p:cNvCxnSpPr/>
            <p:nvPr userDrawn="1"/>
          </p:nvCxnSpPr>
          <p:spPr>
            <a:xfrm>
              <a:off x="419568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Connettore 1 32"/>
            <p:cNvCxnSpPr/>
            <p:nvPr userDrawn="1"/>
          </p:nvCxnSpPr>
          <p:spPr>
            <a:xfrm>
              <a:off x="434454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Connettore 1 33"/>
            <p:cNvCxnSpPr/>
            <p:nvPr userDrawn="1"/>
          </p:nvCxnSpPr>
          <p:spPr>
            <a:xfrm>
              <a:off x="449341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Connettore 1 34"/>
            <p:cNvCxnSpPr/>
            <p:nvPr userDrawn="1"/>
          </p:nvCxnSpPr>
          <p:spPr>
            <a:xfrm>
              <a:off x="464228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Connettore 1 35"/>
            <p:cNvCxnSpPr/>
            <p:nvPr userDrawn="1"/>
          </p:nvCxnSpPr>
          <p:spPr>
            <a:xfrm>
              <a:off x="479114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Connettore 1 36"/>
            <p:cNvCxnSpPr/>
            <p:nvPr userDrawn="1"/>
          </p:nvCxnSpPr>
          <p:spPr>
            <a:xfrm>
              <a:off x="494001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Connettore 1 37"/>
            <p:cNvCxnSpPr/>
            <p:nvPr userDrawn="1"/>
          </p:nvCxnSpPr>
          <p:spPr>
            <a:xfrm>
              <a:off x="508888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Connettore 1 38"/>
            <p:cNvCxnSpPr/>
            <p:nvPr userDrawn="1"/>
          </p:nvCxnSpPr>
          <p:spPr>
            <a:xfrm>
              <a:off x="523774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Connettore 1 39"/>
            <p:cNvCxnSpPr/>
            <p:nvPr userDrawn="1"/>
          </p:nvCxnSpPr>
          <p:spPr>
            <a:xfrm>
              <a:off x="538661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Connettore 1 40"/>
            <p:cNvCxnSpPr/>
            <p:nvPr userDrawn="1"/>
          </p:nvCxnSpPr>
          <p:spPr>
            <a:xfrm>
              <a:off x="553548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Connettore 1 41"/>
            <p:cNvCxnSpPr/>
            <p:nvPr userDrawn="1"/>
          </p:nvCxnSpPr>
          <p:spPr>
            <a:xfrm>
              <a:off x="568435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Connettore 1 42"/>
            <p:cNvCxnSpPr/>
            <p:nvPr userDrawn="1"/>
          </p:nvCxnSpPr>
          <p:spPr>
            <a:xfrm>
              <a:off x="583321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Connettore 1 43"/>
            <p:cNvCxnSpPr/>
            <p:nvPr userDrawn="1"/>
          </p:nvCxnSpPr>
          <p:spPr>
            <a:xfrm>
              <a:off x="598208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Connettore 1 44"/>
            <p:cNvCxnSpPr/>
            <p:nvPr userDrawn="1"/>
          </p:nvCxnSpPr>
          <p:spPr>
            <a:xfrm>
              <a:off x="613095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Connettore 1 45"/>
            <p:cNvCxnSpPr/>
            <p:nvPr userDrawn="1"/>
          </p:nvCxnSpPr>
          <p:spPr>
            <a:xfrm>
              <a:off x="627981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Connettore 1 46"/>
            <p:cNvCxnSpPr/>
            <p:nvPr userDrawn="1"/>
          </p:nvCxnSpPr>
          <p:spPr>
            <a:xfrm>
              <a:off x="642868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Connettore 1 47"/>
            <p:cNvCxnSpPr/>
            <p:nvPr userDrawn="1"/>
          </p:nvCxnSpPr>
          <p:spPr>
            <a:xfrm>
              <a:off x="657755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Connettore 1 48"/>
            <p:cNvCxnSpPr/>
            <p:nvPr userDrawn="1"/>
          </p:nvCxnSpPr>
          <p:spPr>
            <a:xfrm>
              <a:off x="672641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Connettore 1 49"/>
            <p:cNvCxnSpPr/>
            <p:nvPr userDrawn="1"/>
          </p:nvCxnSpPr>
          <p:spPr>
            <a:xfrm>
              <a:off x="687528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Connettore 1 50"/>
            <p:cNvCxnSpPr/>
            <p:nvPr userDrawn="1"/>
          </p:nvCxnSpPr>
          <p:spPr>
            <a:xfrm>
              <a:off x="702415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Connettore 1 51"/>
            <p:cNvCxnSpPr/>
            <p:nvPr userDrawn="1"/>
          </p:nvCxnSpPr>
          <p:spPr>
            <a:xfrm>
              <a:off x="717302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Connettore 1 52"/>
            <p:cNvCxnSpPr/>
            <p:nvPr userDrawn="1"/>
          </p:nvCxnSpPr>
          <p:spPr>
            <a:xfrm>
              <a:off x="732188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Connettore 1 53"/>
            <p:cNvCxnSpPr/>
            <p:nvPr userDrawn="1"/>
          </p:nvCxnSpPr>
          <p:spPr>
            <a:xfrm>
              <a:off x="747075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Connettore 1 54"/>
            <p:cNvCxnSpPr/>
            <p:nvPr userDrawn="1"/>
          </p:nvCxnSpPr>
          <p:spPr>
            <a:xfrm>
              <a:off x="761962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Connettore 1 55"/>
            <p:cNvCxnSpPr/>
            <p:nvPr userDrawn="1"/>
          </p:nvCxnSpPr>
          <p:spPr>
            <a:xfrm>
              <a:off x="776848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Connettore 1 56"/>
            <p:cNvCxnSpPr/>
            <p:nvPr userDrawn="1"/>
          </p:nvCxnSpPr>
          <p:spPr>
            <a:xfrm>
              <a:off x="791735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Connettore 1 57"/>
            <p:cNvCxnSpPr/>
            <p:nvPr userDrawn="1"/>
          </p:nvCxnSpPr>
          <p:spPr>
            <a:xfrm>
              <a:off x="806622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Connettore 1 58"/>
            <p:cNvCxnSpPr/>
            <p:nvPr userDrawn="1"/>
          </p:nvCxnSpPr>
          <p:spPr>
            <a:xfrm>
              <a:off x="821508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Connettore 1 59"/>
            <p:cNvCxnSpPr/>
            <p:nvPr userDrawn="1"/>
          </p:nvCxnSpPr>
          <p:spPr>
            <a:xfrm>
              <a:off x="836395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Connettore 1 60"/>
            <p:cNvCxnSpPr/>
            <p:nvPr userDrawn="1"/>
          </p:nvCxnSpPr>
          <p:spPr>
            <a:xfrm>
              <a:off x="851282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Connettore 1 61"/>
            <p:cNvCxnSpPr/>
            <p:nvPr userDrawn="1"/>
          </p:nvCxnSpPr>
          <p:spPr>
            <a:xfrm>
              <a:off x="866169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Connettore 1 62"/>
            <p:cNvCxnSpPr/>
            <p:nvPr userDrawn="1"/>
          </p:nvCxnSpPr>
          <p:spPr>
            <a:xfrm>
              <a:off x="881055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Connettore 1 63"/>
            <p:cNvCxnSpPr/>
            <p:nvPr userDrawn="1"/>
          </p:nvCxnSpPr>
          <p:spPr>
            <a:xfrm>
              <a:off x="895942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Connettore 1 64"/>
            <p:cNvCxnSpPr/>
            <p:nvPr userDrawn="1"/>
          </p:nvCxnSpPr>
          <p:spPr>
            <a:xfrm>
              <a:off x="910829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Connettore 1 65"/>
            <p:cNvCxnSpPr/>
            <p:nvPr userDrawn="1"/>
          </p:nvCxnSpPr>
          <p:spPr>
            <a:xfrm>
              <a:off x="925715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Connettore 1 66"/>
            <p:cNvCxnSpPr/>
            <p:nvPr userDrawn="1"/>
          </p:nvCxnSpPr>
          <p:spPr>
            <a:xfrm>
              <a:off x="940602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Connettore 1 67"/>
            <p:cNvCxnSpPr/>
            <p:nvPr userDrawn="1"/>
          </p:nvCxnSpPr>
          <p:spPr>
            <a:xfrm>
              <a:off x="955489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Connettore 1 68"/>
            <p:cNvCxnSpPr/>
            <p:nvPr userDrawn="1"/>
          </p:nvCxnSpPr>
          <p:spPr>
            <a:xfrm>
              <a:off x="970375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Connettore 1 69"/>
            <p:cNvCxnSpPr/>
            <p:nvPr userDrawn="1"/>
          </p:nvCxnSpPr>
          <p:spPr>
            <a:xfrm>
              <a:off x="985262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Connettore 1 70"/>
            <p:cNvCxnSpPr/>
            <p:nvPr userDrawn="1"/>
          </p:nvCxnSpPr>
          <p:spPr>
            <a:xfrm>
              <a:off x="1000149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Connettore 1 71"/>
            <p:cNvCxnSpPr/>
            <p:nvPr userDrawn="1"/>
          </p:nvCxnSpPr>
          <p:spPr>
            <a:xfrm>
              <a:off x="1015036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Connettore 1 72"/>
            <p:cNvCxnSpPr/>
            <p:nvPr userDrawn="1"/>
          </p:nvCxnSpPr>
          <p:spPr>
            <a:xfrm>
              <a:off x="1029922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Connettore 1 73"/>
            <p:cNvCxnSpPr/>
            <p:nvPr userDrawn="1"/>
          </p:nvCxnSpPr>
          <p:spPr>
            <a:xfrm>
              <a:off x="1044809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Connettore 1 74"/>
            <p:cNvCxnSpPr/>
            <p:nvPr userDrawn="1"/>
          </p:nvCxnSpPr>
          <p:spPr>
            <a:xfrm>
              <a:off x="1059696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Connettore 1 75"/>
            <p:cNvCxnSpPr/>
            <p:nvPr userDrawn="1"/>
          </p:nvCxnSpPr>
          <p:spPr>
            <a:xfrm>
              <a:off x="1074582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Connettore 1 76"/>
            <p:cNvCxnSpPr/>
            <p:nvPr userDrawn="1"/>
          </p:nvCxnSpPr>
          <p:spPr>
            <a:xfrm>
              <a:off x="1089469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Connettore 1 77"/>
            <p:cNvCxnSpPr/>
            <p:nvPr userDrawn="1"/>
          </p:nvCxnSpPr>
          <p:spPr>
            <a:xfrm>
              <a:off x="110435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Connettore 1 78"/>
            <p:cNvCxnSpPr/>
            <p:nvPr userDrawn="1"/>
          </p:nvCxnSpPr>
          <p:spPr>
            <a:xfrm>
              <a:off x="1119242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Connettore 1 79"/>
            <p:cNvCxnSpPr/>
            <p:nvPr userDrawn="1"/>
          </p:nvCxnSpPr>
          <p:spPr>
            <a:xfrm>
              <a:off x="1134129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Connettore 1 80"/>
            <p:cNvCxnSpPr/>
            <p:nvPr userDrawn="1"/>
          </p:nvCxnSpPr>
          <p:spPr>
            <a:xfrm>
              <a:off x="1149016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Connettore 1 81"/>
            <p:cNvCxnSpPr/>
            <p:nvPr userDrawn="1"/>
          </p:nvCxnSpPr>
          <p:spPr>
            <a:xfrm>
              <a:off x="1163903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Connettore 1 82"/>
            <p:cNvCxnSpPr/>
            <p:nvPr userDrawn="1"/>
          </p:nvCxnSpPr>
          <p:spPr>
            <a:xfrm>
              <a:off x="1178789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Connettore 1 83"/>
            <p:cNvCxnSpPr/>
            <p:nvPr userDrawn="1"/>
          </p:nvCxnSpPr>
          <p:spPr>
            <a:xfrm>
              <a:off x="1193676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Connettore 1 84"/>
            <p:cNvCxnSpPr/>
            <p:nvPr userDrawn="1"/>
          </p:nvCxnSpPr>
          <p:spPr>
            <a:xfrm>
              <a:off x="1208563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Connettore 1 85"/>
            <p:cNvCxnSpPr/>
            <p:nvPr userDrawn="1"/>
          </p:nvCxnSpPr>
          <p:spPr>
            <a:xfrm>
              <a:off x="1223449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Connettore 1 86"/>
            <p:cNvCxnSpPr/>
            <p:nvPr userDrawn="1"/>
          </p:nvCxnSpPr>
          <p:spPr>
            <a:xfrm>
              <a:off x="1238336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Connettore 1 87"/>
            <p:cNvCxnSpPr/>
            <p:nvPr userDrawn="1"/>
          </p:nvCxnSpPr>
          <p:spPr>
            <a:xfrm>
              <a:off x="1253223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Connettore 1 88"/>
            <p:cNvCxnSpPr/>
            <p:nvPr userDrawn="1"/>
          </p:nvCxnSpPr>
          <p:spPr>
            <a:xfrm>
              <a:off x="1268109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Connettore 1 89"/>
            <p:cNvCxnSpPr/>
            <p:nvPr userDrawn="1"/>
          </p:nvCxnSpPr>
          <p:spPr>
            <a:xfrm>
              <a:off x="1282996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Connettore 1 90"/>
            <p:cNvCxnSpPr/>
            <p:nvPr userDrawn="1"/>
          </p:nvCxnSpPr>
          <p:spPr>
            <a:xfrm>
              <a:off x="1297883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Connettore 1 91"/>
            <p:cNvCxnSpPr/>
            <p:nvPr userDrawn="1"/>
          </p:nvCxnSpPr>
          <p:spPr>
            <a:xfrm>
              <a:off x="1312770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Connettore 1 92"/>
            <p:cNvCxnSpPr/>
            <p:nvPr userDrawn="1"/>
          </p:nvCxnSpPr>
          <p:spPr>
            <a:xfrm>
              <a:off x="1327656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Connettore 1 93"/>
            <p:cNvCxnSpPr/>
            <p:nvPr userDrawn="1"/>
          </p:nvCxnSpPr>
          <p:spPr>
            <a:xfrm>
              <a:off x="1342543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Connettore 1 94"/>
            <p:cNvCxnSpPr/>
            <p:nvPr userDrawn="1"/>
          </p:nvCxnSpPr>
          <p:spPr>
            <a:xfrm>
              <a:off x="1357430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Connettore 1 95"/>
            <p:cNvCxnSpPr/>
            <p:nvPr userDrawn="1"/>
          </p:nvCxnSpPr>
          <p:spPr>
            <a:xfrm>
              <a:off x="1372316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Connettore 1 96"/>
            <p:cNvCxnSpPr/>
            <p:nvPr userDrawn="1"/>
          </p:nvCxnSpPr>
          <p:spPr>
            <a:xfrm>
              <a:off x="1387203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Connettore 1 97"/>
            <p:cNvCxnSpPr/>
            <p:nvPr userDrawn="1"/>
          </p:nvCxnSpPr>
          <p:spPr>
            <a:xfrm>
              <a:off x="1402090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Connettore 1 98"/>
            <p:cNvCxnSpPr/>
            <p:nvPr userDrawn="1"/>
          </p:nvCxnSpPr>
          <p:spPr>
            <a:xfrm>
              <a:off x="1416976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Connettore 1 99"/>
            <p:cNvCxnSpPr/>
            <p:nvPr userDrawn="1"/>
          </p:nvCxnSpPr>
          <p:spPr>
            <a:xfrm>
              <a:off x="1431863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Connettore 1 100"/>
            <p:cNvCxnSpPr/>
            <p:nvPr userDrawn="1"/>
          </p:nvCxnSpPr>
          <p:spPr>
            <a:xfrm>
              <a:off x="1446750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Connettore 1 101"/>
            <p:cNvCxnSpPr/>
            <p:nvPr userDrawn="1"/>
          </p:nvCxnSpPr>
          <p:spPr>
            <a:xfrm>
              <a:off x="1461637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Connettore 1 102"/>
            <p:cNvCxnSpPr/>
            <p:nvPr userDrawn="1"/>
          </p:nvCxnSpPr>
          <p:spPr>
            <a:xfrm>
              <a:off x="1476523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Connettore 1 103"/>
            <p:cNvCxnSpPr/>
            <p:nvPr userDrawn="1"/>
          </p:nvCxnSpPr>
          <p:spPr>
            <a:xfrm>
              <a:off x="1491410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Connettore 1 104"/>
            <p:cNvCxnSpPr/>
            <p:nvPr userDrawn="1"/>
          </p:nvCxnSpPr>
          <p:spPr>
            <a:xfrm>
              <a:off x="1506297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Connettore 1 105"/>
            <p:cNvCxnSpPr/>
            <p:nvPr userDrawn="1"/>
          </p:nvCxnSpPr>
          <p:spPr>
            <a:xfrm>
              <a:off x="1521183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Connettore 1 106"/>
            <p:cNvCxnSpPr/>
            <p:nvPr userDrawn="1"/>
          </p:nvCxnSpPr>
          <p:spPr>
            <a:xfrm>
              <a:off x="1536070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Connettore 1 107"/>
            <p:cNvCxnSpPr/>
            <p:nvPr userDrawn="1"/>
          </p:nvCxnSpPr>
          <p:spPr>
            <a:xfrm>
              <a:off x="1550957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Connettore 1 108"/>
            <p:cNvCxnSpPr/>
            <p:nvPr userDrawn="1"/>
          </p:nvCxnSpPr>
          <p:spPr>
            <a:xfrm>
              <a:off x="1565843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Connettore 1 109"/>
            <p:cNvCxnSpPr/>
            <p:nvPr userDrawn="1"/>
          </p:nvCxnSpPr>
          <p:spPr>
            <a:xfrm>
              <a:off x="1580730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Connettore 1 110"/>
            <p:cNvCxnSpPr/>
            <p:nvPr userDrawn="1"/>
          </p:nvCxnSpPr>
          <p:spPr>
            <a:xfrm>
              <a:off x="1595617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Connettore 1 111"/>
            <p:cNvCxnSpPr/>
            <p:nvPr userDrawn="1"/>
          </p:nvCxnSpPr>
          <p:spPr>
            <a:xfrm>
              <a:off x="161050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Connettore 1 112"/>
            <p:cNvCxnSpPr/>
            <p:nvPr userDrawn="1"/>
          </p:nvCxnSpPr>
          <p:spPr>
            <a:xfrm>
              <a:off x="162539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Connettore 1 113"/>
            <p:cNvCxnSpPr/>
            <p:nvPr userDrawn="1"/>
          </p:nvCxnSpPr>
          <p:spPr>
            <a:xfrm>
              <a:off x="164027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Connettore 1 114"/>
            <p:cNvCxnSpPr/>
            <p:nvPr userDrawn="1"/>
          </p:nvCxnSpPr>
          <p:spPr>
            <a:xfrm>
              <a:off x="165516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Connettore 1 115"/>
            <p:cNvCxnSpPr/>
            <p:nvPr userDrawn="1"/>
          </p:nvCxnSpPr>
          <p:spPr>
            <a:xfrm>
              <a:off x="167005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Connettore 1 116"/>
            <p:cNvCxnSpPr/>
            <p:nvPr userDrawn="1"/>
          </p:nvCxnSpPr>
          <p:spPr>
            <a:xfrm>
              <a:off x="168493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Connettore 1 117"/>
            <p:cNvCxnSpPr/>
            <p:nvPr userDrawn="1"/>
          </p:nvCxnSpPr>
          <p:spPr>
            <a:xfrm>
              <a:off x="169982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Connettore 1 118"/>
            <p:cNvCxnSpPr/>
            <p:nvPr userDrawn="1"/>
          </p:nvCxnSpPr>
          <p:spPr>
            <a:xfrm>
              <a:off x="171471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Connettore 1 119"/>
            <p:cNvCxnSpPr/>
            <p:nvPr userDrawn="1"/>
          </p:nvCxnSpPr>
          <p:spPr>
            <a:xfrm>
              <a:off x="172959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Connettore 1 120"/>
            <p:cNvCxnSpPr/>
            <p:nvPr userDrawn="1"/>
          </p:nvCxnSpPr>
          <p:spPr>
            <a:xfrm>
              <a:off x="174448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Connettore 1 121"/>
            <p:cNvCxnSpPr/>
            <p:nvPr userDrawn="1"/>
          </p:nvCxnSpPr>
          <p:spPr>
            <a:xfrm>
              <a:off x="175937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Connettore 1 122"/>
            <p:cNvCxnSpPr/>
            <p:nvPr userDrawn="1"/>
          </p:nvCxnSpPr>
          <p:spPr>
            <a:xfrm>
              <a:off x="177425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Connettore 1 123"/>
            <p:cNvCxnSpPr/>
            <p:nvPr userDrawn="1"/>
          </p:nvCxnSpPr>
          <p:spPr>
            <a:xfrm>
              <a:off x="178914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Connettore 1 124"/>
            <p:cNvCxnSpPr/>
            <p:nvPr userDrawn="1"/>
          </p:nvCxnSpPr>
          <p:spPr>
            <a:xfrm>
              <a:off x="180403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Connettore 1 125"/>
            <p:cNvCxnSpPr/>
            <p:nvPr userDrawn="1"/>
          </p:nvCxnSpPr>
          <p:spPr>
            <a:xfrm>
              <a:off x="181891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Connettore 1 126"/>
            <p:cNvCxnSpPr/>
            <p:nvPr userDrawn="1"/>
          </p:nvCxnSpPr>
          <p:spPr>
            <a:xfrm>
              <a:off x="183380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Connettore 1 127"/>
            <p:cNvCxnSpPr/>
            <p:nvPr userDrawn="1"/>
          </p:nvCxnSpPr>
          <p:spPr>
            <a:xfrm>
              <a:off x="184869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Connettore 1 128"/>
            <p:cNvCxnSpPr/>
            <p:nvPr userDrawn="1"/>
          </p:nvCxnSpPr>
          <p:spPr>
            <a:xfrm>
              <a:off x="186357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Connettore 1 129"/>
            <p:cNvCxnSpPr/>
            <p:nvPr userDrawn="1"/>
          </p:nvCxnSpPr>
          <p:spPr>
            <a:xfrm>
              <a:off x="187846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Connettore 1 130"/>
            <p:cNvCxnSpPr/>
            <p:nvPr userDrawn="1"/>
          </p:nvCxnSpPr>
          <p:spPr>
            <a:xfrm>
              <a:off x="189334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32" name="Titolo 1"/>
          <p:cNvSpPr txBox="1">
            <a:spLocks/>
          </p:cNvSpPr>
          <p:nvPr/>
        </p:nvSpPr>
        <p:spPr>
          <a:xfrm>
            <a:off x="641534" y="4149725"/>
            <a:ext cx="7772400" cy="968375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 defTabSz="457200" rtl="0" eaLnBrk="1" latinLnBrk="0" hangingPunct="1">
              <a:spcBef>
                <a:spcPct val="0"/>
              </a:spcBef>
              <a:buNone/>
              <a:defRPr sz="3600" b="1" kern="1200">
                <a:solidFill>
                  <a:schemeClr val="bg1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it-IT" b="0" dirty="0" err="1"/>
              <a:t>Networked</a:t>
            </a:r>
            <a:r>
              <a:rPr lang="it-IT" b="0" dirty="0"/>
              <a:t> Control: Project 22</a:t>
            </a:r>
          </a:p>
        </p:txBody>
      </p:sp>
      <p:sp>
        <p:nvSpPr>
          <p:cNvPr id="133" name="Sottotitolo 2"/>
          <p:cNvSpPr txBox="1">
            <a:spLocks/>
          </p:cNvSpPr>
          <p:nvPr/>
        </p:nvSpPr>
        <p:spPr>
          <a:xfrm>
            <a:off x="641534" y="4958060"/>
            <a:ext cx="7772400" cy="1333500"/>
          </a:xfrm>
          <a:prstGeom prst="rect">
            <a:avLst/>
          </a:prstGeom>
        </p:spPr>
        <p:txBody>
          <a:bodyPr/>
          <a:lstStyle>
            <a:lvl1pPr marL="0" indent="0" algn="l" defTabSz="457200" rtl="0" eaLnBrk="1" latinLnBrk="0" hangingPunct="1">
              <a:spcBef>
                <a:spcPct val="20000"/>
              </a:spcBef>
              <a:buFont typeface="Wingdings" charset="2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 sz="2000" dirty="0">
                <a:solidFill>
                  <a:schemeClr val="bg1"/>
                </a:solidFill>
              </a:rPr>
              <a:t>Control of an array of masses</a:t>
            </a:r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FB543790-BF18-EABE-8204-E9AF5CC2A69B}"/>
              </a:ext>
            </a:extLst>
          </p:cNvPr>
          <p:cNvSpPr txBox="1"/>
          <p:nvPr/>
        </p:nvSpPr>
        <p:spPr>
          <a:xfrm>
            <a:off x="7264188" y="5180697"/>
            <a:ext cx="2299491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500" i="1" dirty="0" err="1">
                <a:solidFill>
                  <a:schemeClr val="bg2"/>
                </a:solidFill>
              </a:rPr>
              <a:t>February</a:t>
            </a:r>
            <a:r>
              <a:rPr lang="it-IT" sz="1500" i="1" dirty="0">
                <a:solidFill>
                  <a:schemeClr val="bg2"/>
                </a:solidFill>
              </a:rPr>
              <a:t> 2025, Milan</a:t>
            </a:r>
            <a:endParaRPr lang="en-GB" sz="1500" i="1" dirty="0">
              <a:solidFill>
                <a:schemeClr val="bg2"/>
              </a:solidFill>
            </a:endParaRP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D67D79C5-21CD-F098-FE10-F6B388F686B8}"/>
              </a:ext>
            </a:extLst>
          </p:cNvPr>
          <p:cNvSpPr txBox="1"/>
          <p:nvPr/>
        </p:nvSpPr>
        <p:spPr>
          <a:xfrm>
            <a:off x="6388891" y="5624810"/>
            <a:ext cx="2885634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600" dirty="0">
                <a:solidFill>
                  <a:schemeClr val="bg2"/>
                </a:solidFill>
              </a:rPr>
              <a:t>Alfio Locatelli           10645427</a:t>
            </a:r>
          </a:p>
          <a:p>
            <a:r>
              <a:rPr lang="it-IT" sz="1600" dirty="0">
                <a:solidFill>
                  <a:schemeClr val="bg2"/>
                </a:solidFill>
              </a:rPr>
              <a:t>Edoardo Airoldi       10000000</a:t>
            </a:r>
          </a:p>
          <a:p>
            <a:r>
              <a:rPr lang="it-IT" sz="1600" dirty="0">
                <a:solidFill>
                  <a:schemeClr val="bg2"/>
                </a:solidFill>
              </a:rPr>
              <a:t>Michele Pederzoli   10000000</a:t>
            </a:r>
          </a:p>
          <a:p>
            <a:r>
              <a:rPr lang="it-IT" sz="1600" dirty="0">
                <a:solidFill>
                  <a:schemeClr val="bg2"/>
                </a:solidFill>
              </a:rPr>
              <a:t>Carlo Leidi                10000000</a:t>
            </a:r>
          </a:p>
          <a:p>
            <a:endParaRPr lang="it-IT" sz="1600" dirty="0">
              <a:solidFill>
                <a:schemeClr val="bg2"/>
              </a:solidFill>
            </a:endParaRPr>
          </a:p>
          <a:p>
            <a:endParaRPr lang="en-GB" sz="1600" dirty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5111255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EDD1043-1B72-743C-A75F-8F15535CA3C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E0D119FA-89B9-3B02-D055-2344723096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Network Control: Project 22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05E47AC9-14E2-5583-0CD6-196DD96FCAD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2F86AAAF-2F73-8728-5AA7-36D1D3BA383C}"/>
              </a:ext>
            </a:extLst>
          </p:cNvPr>
          <p:cNvSpPr txBox="1"/>
          <p:nvPr/>
        </p:nvSpPr>
        <p:spPr>
          <a:xfrm>
            <a:off x="288521" y="599768"/>
            <a:ext cx="55321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 err="1">
                <a:solidFill>
                  <a:schemeClr val="bg2"/>
                </a:solidFill>
              </a:rPr>
              <a:t>Continuous</a:t>
            </a:r>
            <a:r>
              <a:rPr lang="it-IT" dirty="0">
                <a:solidFill>
                  <a:schemeClr val="bg2"/>
                </a:solidFill>
              </a:rPr>
              <a:t> time – System model with </a:t>
            </a:r>
            <a:r>
              <a:rPr lang="it-IT" dirty="0" err="1">
                <a:solidFill>
                  <a:schemeClr val="bg2"/>
                </a:solidFill>
              </a:rPr>
              <a:t>noise</a:t>
            </a:r>
            <a:endParaRPr lang="en-GB" dirty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3543854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BA84486-8A86-06B2-B6E6-27137278629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6F01C9EE-4AC1-5262-7B93-29B86F1042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Network Control: Project 22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2AB01521-C963-3992-2170-7926666F324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4BE81E9A-9340-BED8-A05A-07A4CBA5D948}"/>
              </a:ext>
            </a:extLst>
          </p:cNvPr>
          <p:cNvSpPr txBox="1"/>
          <p:nvPr/>
        </p:nvSpPr>
        <p:spPr>
          <a:xfrm>
            <a:off x="288521" y="599768"/>
            <a:ext cx="41851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 err="1">
                <a:solidFill>
                  <a:schemeClr val="bg2"/>
                </a:solidFill>
              </a:rPr>
              <a:t>Continuous</a:t>
            </a:r>
            <a:r>
              <a:rPr lang="it-IT" dirty="0">
                <a:solidFill>
                  <a:schemeClr val="bg2"/>
                </a:solidFill>
              </a:rPr>
              <a:t> time with </a:t>
            </a:r>
            <a:r>
              <a:rPr lang="it-IT" dirty="0" err="1">
                <a:solidFill>
                  <a:schemeClr val="bg2"/>
                </a:solidFill>
              </a:rPr>
              <a:t>noise</a:t>
            </a:r>
            <a:r>
              <a:rPr lang="it-IT" dirty="0">
                <a:solidFill>
                  <a:schemeClr val="bg2"/>
                </a:solidFill>
              </a:rPr>
              <a:t> – H2 control</a:t>
            </a:r>
            <a:endParaRPr lang="en-GB" dirty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7470455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320CD74-3C54-9FD2-CEF0-61DE313B99E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53B99998-086C-DB8C-FC58-1FE3EF48E0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Network Control: Project 22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52C7694B-4C9B-DA62-0811-100D39968FB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F778BDB8-8C2A-578E-E73F-1FD75523DB5B}"/>
              </a:ext>
            </a:extLst>
          </p:cNvPr>
          <p:cNvSpPr txBox="1"/>
          <p:nvPr/>
        </p:nvSpPr>
        <p:spPr>
          <a:xfrm>
            <a:off x="288521" y="599768"/>
            <a:ext cx="48734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 err="1">
                <a:solidFill>
                  <a:schemeClr val="bg2"/>
                </a:solidFill>
              </a:rPr>
              <a:t>Continuous</a:t>
            </a:r>
            <a:r>
              <a:rPr lang="it-IT" dirty="0">
                <a:solidFill>
                  <a:schemeClr val="bg2"/>
                </a:solidFill>
              </a:rPr>
              <a:t> time with </a:t>
            </a:r>
            <a:r>
              <a:rPr lang="it-IT" dirty="0" err="1">
                <a:solidFill>
                  <a:schemeClr val="bg2"/>
                </a:solidFill>
              </a:rPr>
              <a:t>noise</a:t>
            </a:r>
            <a:r>
              <a:rPr lang="it-IT" dirty="0">
                <a:solidFill>
                  <a:schemeClr val="bg2"/>
                </a:solidFill>
              </a:rPr>
              <a:t> - </a:t>
            </a:r>
            <a:r>
              <a:rPr lang="it-IT" dirty="0" err="1">
                <a:solidFill>
                  <a:schemeClr val="bg2"/>
                </a:solidFill>
              </a:rPr>
              <a:t>Hinf</a:t>
            </a:r>
            <a:r>
              <a:rPr lang="it-IT" dirty="0">
                <a:solidFill>
                  <a:schemeClr val="bg2"/>
                </a:solidFill>
              </a:rPr>
              <a:t> control</a:t>
            </a:r>
            <a:endParaRPr lang="en-GB" dirty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8243542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B5B6437-D209-CA2C-3628-C02F368F008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32D7EC47-3B33-E6D3-B297-015EB3EB36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Network Control: Project 22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0602B7BE-7F8F-2345-E5CB-1599CD02E4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3D403337-3C6D-C13F-5BEE-162266E611DB}"/>
              </a:ext>
            </a:extLst>
          </p:cNvPr>
          <p:cNvSpPr txBox="1"/>
          <p:nvPr/>
        </p:nvSpPr>
        <p:spPr>
          <a:xfrm>
            <a:off x="288521" y="599768"/>
            <a:ext cx="20795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chemeClr val="bg2"/>
                </a:solidFill>
              </a:rPr>
              <a:t>Discrete time</a:t>
            </a:r>
            <a:endParaRPr lang="en-GB" dirty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570124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1E81095-2DA4-2D72-8A35-4BF284DD58B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AFC689D3-E8B6-201B-8114-010CCFC84D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Network Control: Project 22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484D0A24-9894-75FA-D976-B426BD9D240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745A9E62-B8FE-F4CD-A17D-CFB0D42F7F03}"/>
              </a:ext>
            </a:extLst>
          </p:cNvPr>
          <p:cNvSpPr txBox="1"/>
          <p:nvPr/>
        </p:nvSpPr>
        <p:spPr>
          <a:xfrm>
            <a:off x="288521" y="599768"/>
            <a:ext cx="52863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chemeClr val="bg2"/>
                </a:solidFill>
              </a:rPr>
              <a:t>Discrete time – </a:t>
            </a:r>
            <a:r>
              <a:rPr lang="it-IT" dirty="0" err="1">
                <a:solidFill>
                  <a:schemeClr val="bg2"/>
                </a:solidFill>
              </a:rPr>
              <a:t>Spectral</a:t>
            </a:r>
            <a:r>
              <a:rPr lang="it-IT" dirty="0">
                <a:solidFill>
                  <a:schemeClr val="bg2"/>
                </a:solidFill>
              </a:rPr>
              <a:t> </a:t>
            </a:r>
            <a:r>
              <a:rPr lang="it-IT" dirty="0" err="1">
                <a:solidFill>
                  <a:schemeClr val="bg2"/>
                </a:solidFill>
              </a:rPr>
              <a:t>abscissa</a:t>
            </a:r>
            <a:r>
              <a:rPr lang="it-IT" dirty="0">
                <a:solidFill>
                  <a:schemeClr val="bg2"/>
                </a:solidFill>
              </a:rPr>
              <a:t> </a:t>
            </a:r>
            <a:r>
              <a:rPr lang="it-IT" dirty="0" err="1">
                <a:solidFill>
                  <a:schemeClr val="bg2"/>
                </a:solidFill>
              </a:rPr>
              <a:t>limitation</a:t>
            </a:r>
            <a:endParaRPr lang="en-GB" dirty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2717873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72A10BA-02C5-5455-C6B9-9B392753360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307EC220-684C-C9A2-4C11-FE8A6A2A13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Network Control: Project 22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71C8DA43-E72D-93D8-A766-7BF5AB335EF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592B5596-73BF-350F-9489-DF4EE6BB4FAF}"/>
              </a:ext>
            </a:extLst>
          </p:cNvPr>
          <p:cNvSpPr txBox="1"/>
          <p:nvPr/>
        </p:nvSpPr>
        <p:spPr>
          <a:xfrm>
            <a:off x="288521" y="599768"/>
            <a:ext cx="48144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chemeClr val="bg2"/>
                </a:solidFill>
              </a:rPr>
              <a:t>Discrete time – </a:t>
            </a:r>
            <a:r>
              <a:rPr lang="it-IT" dirty="0" err="1">
                <a:solidFill>
                  <a:schemeClr val="bg2"/>
                </a:solidFill>
              </a:rPr>
              <a:t>Circle</a:t>
            </a:r>
            <a:r>
              <a:rPr lang="it-IT" dirty="0">
                <a:solidFill>
                  <a:schemeClr val="bg2"/>
                </a:solidFill>
              </a:rPr>
              <a:t> </a:t>
            </a:r>
            <a:r>
              <a:rPr lang="it-IT" dirty="0" err="1">
                <a:solidFill>
                  <a:schemeClr val="bg2"/>
                </a:solidFill>
              </a:rPr>
              <a:t>region</a:t>
            </a:r>
            <a:endParaRPr lang="en-GB" dirty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6406514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C6F8DF8-B280-D35D-EF4B-4A64FAB559C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B0001EF9-29DC-DCD0-9B22-6C5FD6573F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Network Control: Project 22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2BB0461E-85DF-C1C0-AFE1-73EEB783B41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816207DA-C8AA-589F-4A27-AAF05FB3DB7C}"/>
              </a:ext>
            </a:extLst>
          </p:cNvPr>
          <p:cNvSpPr txBox="1"/>
          <p:nvPr/>
        </p:nvSpPr>
        <p:spPr>
          <a:xfrm>
            <a:off x="288521" y="599768"/>
            <a:ext cx="52863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chemeClr val="bg2"/>
                </a:solidFill>
              </a:rPr>
              <a:t>Discrete time – Control </a:t>
            </a:r>
            <a:r>
              <a:rPr lang="it-IT" dirty="0" err="1">
                <a:solidFill>
                  <a:schemeClr val="bg2"/>
                </a:solidFill>
              </a:rPr>
              <a:t>effort</a:t>
            </a:r>
            <a:r>
              <a:rPr lang="it-IT" dirty="0">
                <a:solidFill>
                  <a:schemeClr val="bg2"/>
                </a:solidFill>
              </a:rPr>
              <a:t> </a:t>
            </a:r>
            <a:r>
              <a:rPr lang="it-IT" dirty="0" err="1">
                <a:solidFill>
                  <a:schemeClr val="bg2"/>
                </a:solidFill>
              </a:rPr>
              <a:t>limitation</a:t>
            </a:r>
            <a:endParaRPr lang="en-GB" dirty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9216641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E33D719-8D12-B90C-8BF3-910F6FB5A0A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00DA163A-8E40-0F3F-D1D7-2B6BE16C0B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Network Control: Project 22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4473B7CE-B00A-3DBB-7104-353A6DD7F47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0A66B8B7-1A27-6BE6-BC1E-D3AB9440C041}"/>
              </a:ext>
            </a:extLst>
          </p:cNvPr>
          <p:cNvSpPr txBox="1"/>
          <p:nvPr/>
        </p:nvSpPr>
        <p:spPr>
          <a:xfrm>
            <a:off x="288521" y="599768"/>
            <a:ext cx="49324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chemeClr val="bg2"/>
                </a:solidFill>
              </a:rPr>
              <a:t>Discrete time – Best mix of </a:t>
            </a:r>
            <a:r>
              <a:rPr lang="it-IT" dirty="0" err="1">
                <a:solidFill>
                  <a:schemeClr val="bg2"/>
                </a:solidFill>
              </a:rPr>
              <a:t>contraints</a:t>
            </a:r>
            <a:endParaRPr lang="en-GB" dirty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1034511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16D1E35-B80D-B3E8-D31B-73119668394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9B0F778C-0E44-8F0B-7076-55229F90B5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Network Control: Project 22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B3C287C4-17C6-43DD-E371-22E0F97754F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DCF56BB7-5CD5-50DA-CFDB-1ED7527EC06D}"/>
              </a:ext>
            </a:extLst>
          </p:cNvPr>
          <p:cNvSpPr txBox="1"/>
          <p:nvPr/>
        </p:nvSpPr>
        <p:spPr>
          <a:xfrm>
            <a:off x="288521" y="599768"/>
            <a:ext cx="52568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chemeClr val="bg2"/>
                </a:solidFill>
              </a:rPr>
              <a:t>Discrete time – System model with </a:t>
            </a:r>
            <a:r>
              <a:rPr lang="it-IT" dirty="0" err="1">
                <a:solidFill>
                  <a:schemeClr val="bg2"/>
                </a:solidFill>
              </a:rPr>
              <a:t>noise</a:t>
            </a:r>
            <a:endParaRPr lang="en-GB" dirty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9175934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3C931F9-061C-694B-6694-40A7D9543EF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6651A93B-3215-37F9-7D1A-60F78A8FF9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Network Control: Project 22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C63BC288-2E70-7826-C144-2B7A5118556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38CC1FBB-C4E7-E9E1-5E8C-0DFC9E8C211A}"/>
              </a:ext>
            </a:extLst>
          </p:cNvPr>
          <p:cNvSpPr txBox="1"/>
          <p:nvPr/>
        </p:nvSpPr>
        <p:spPr>
          <a:xfrm>
            <a:off x="288521" y="599768"/>
            <a:ext cx="42834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chemeClr val="bg2"/>
                </a:solidFill>
              </a:rPr>
              <a:t>Discrete time with </a:t>
            </a:r>
            <a:r>
              <a:rPr lang="it-IT" dirty="0" err="1">
                <a:solidFill>
                  <a:schemeClr val="bg2"/>
                </a:solidFill>
              </a:rPr>
              <a:t>noise</a:t>
            </a:r>
            <a:r>
              <a:rPr lang="it-IT" dirty="0">
                <a:solidFill>
                  <a:schemeClr val="bg2"/>
                </a:solidFill>
              </a:rPr>
              <a:t> – H2 control</a:t>
            </a:r>
            <a:endParaRPr lang="en-GB" dirty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8361013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288521" y="139166"/>
            <a:ext cx="8581043" cy="460602"/>
          </a:xfrm>
        </p:spPr>
        <p:txBody>
          <a:bodyPr/>
          <a:lstStyle/>
          <a:p>
            <a:r>
              <a:rPr lang="it-IT" dirty="0"/>
              <a:t>Network Control: Project 22</a:t>
            </a:r>
            <a:endParaRPr lang="it-IT" sz="1800" b="0" dirty="0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467A6B8C-65EF-3898-8DC7-BD8B28CF2E10}"/>
              </a:ext>
            </a:extLst>
          </p:cNvPr>
          <p:cNvSpPr txBox="1"/>
          <p:nvPr/>
        </p:nvSpPr>
        <p:spPr>
          <a:xfrm>
            <a:off x="288521" y="599768"/>
            <a:ext cx="20795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chemeClr val="bg2"/>
                </a:solidFill>
              </a:rPr>
              <a:t>System</a:t>
            </a:r>
            <a:r>
              <a:rPr lang="it-IT" dirty="0">
                <a:solidFill>
                  <a:schemeClr val="bg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it-IT" dirty="0">
                <a:solidFill>
                  <a:schemeClr val="bg2"/>
                </a:solidFill>
              </a:rPr>
              <a:t>Model</a:t>
            </a:r>
            <a:endParaRPr lang="en-GB" dirty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8364968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AE31204-E3B9-4957-0378-3FD3B7DD67D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444F3219-A2F3-1F10-7670-27605DD116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Network Control: Project 22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AD801DDE-1C4A-EF70-435F-68AAC672F9F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72AC261B-52C9-EB0D-4FAD-8B8DF9C2C9FA}"/>
              </a:ext>
            </a:extLst>
          </p:cNvPr>
          <p:cNvSpPr txBox="1"/>
          <p:nvPr/>
        </p:nvSpPr>
        <p:spPr>
          <a:xfrm>
            <a:off x="288521" y="599768"/>
            <a:ext cx="70168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chemeClr val="bg2"/>
                </a:solidFill>
              </a:rPr>
              <a:t>Discrete time with </a:t>
            </a:r>
            <a:r>
              <a:rPr lang="it-IT" dirty="0" err="1">
                <a:solidFill>
                  <a:schemeClr val="bg2"/>
                </a:solidFill>
              </a:rPr>
              <a:t>noise</a:t>
            </a:r>
            <a:r>
              <a:rPr lang="it-IT" dirty="0">
                <a:solidFill>
                  <a:schemeClr val="bg2"/>
                </a:solidFill>
              </a:rPr>
              <a:t> – </a:t>
            </a:r>
            <a:r>
              <a:rPr lang="it-IT" dirty="0" err="1">
                <a:solidFill>
                  <a:schemeClr val="bg2"/>
                </a:solidFill>
              </a:rPr>
              <a:t>Hinf</a:t>
            </a:r>
            <a:r>
              <a:rPr lang="it-IT" dirty="0">
                <a:solidFill>
                  <a:schemeClr val="bg2"/>
                </a:solidFill>
              </a:rPr>
              <a:t> control</a:t>
            </a:r>
            <a:endParaRPr lang="en-GB" dirty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9620073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2771A5E-EFB3-CBC5-06E3-E6329C3367A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2BEB1759-D886-BBAE-AC4E-2602E9C4F9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Network Control: Project 22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D07D15C3-4D07-EB55-C9A4-BB57F6100F4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9628B8B1-793B-9390-E055-E0A6774F5C66}"/>
              </a:ext>
            </a:extLst>
          </p:cNvPr>
          <p:cNvSpPr txBox="1"/>
          <p:nvPr/>
        </p:nvSpPr>
        <p:spPr>
          <a:xfrm>
            <a:off x="288521" y="599768"/>
            <a:ext cx="33395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 err="1">
                <a:solidFill>
                  <a:schemeClr val="bg2"/>
                </a:solidFill>
              </a:rPr>
              <a:t>Eigenvalues</a:t>
            </a:r>
            <a:r>
              <a:rPr lang="it-IT" dirty="0">
                <a:solidFill>
                  <a:schemeClr val="bg2"/>
                </a:solidFill>
              </a:rPr>
              <a:t> and </a:t>
            </a:r>
            <a:r>
              <a:rPr lang="it-IT" dirty="0" err="1">
                <a:solidFill>
                  <a:schemeClr val="bg2"/>
                </a:solidFill>
              </a:rPr>
              <a:t>Spectral</a:t>
            </a:r>
            <a:r>
              <a:rPr lang="it-IT" dirty="0">
                <a:solidFill>
                  <a:schemeClr val="bg2"/>
                </a:solidFill>
              </a:rPr>
              <a:t> </a:t>
            </a:r>
            <a:r>
              <a:rPr lang="it-IT" dirty="0" err="1">
                <a:solidFill>
                  <a:schemeClr val="bg2"/>
                </a:solidFill>
              </a:rPr>
              <a:t>abscissa</a:t>
            </a:r>
            <a:endParaRPr lang="en-GB" dirty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592833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6542310-6C60-F5F9-EB64-B9C2C2554A7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57109B4B-A1F9-D736-04BB-0E4E0C8E97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Network Control: Project 22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41A82779-DDBC-DCC4-01D2-6E1676E2A28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AF143837-9DED-4CC3-FE79-1FD6454469CC}"/>
              </a:ext>
            </a:extLst>
          </p:cNvPr>
          <p:cNvSpPr txBox="1"/>
          <p:nvPr/>
        </p:nvSpPr>
        <p:spPr>
          <a:xfrm>
            <a:off x="288521" y="599768"/>
            <a:ext cx="20795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 err="1">
                <a:solidFill>
                  <a:schemeClr val="bg2"/>
                </a:solidFill>
              </a:rPr>
              <a:t>Structure</a:t>
            </a:r>
            <a:r>
              <a:rPr lang="it-IT" dirty="0">
                <a:solidFill>
                  <a:schemeClr val="bg2"/>
                </a:solidFill>
              </a:rPr>
              <a:t> </a:t>
            </a:r>
            <a:r>
              <a:rPr lang="it-IT" dirty="0" err="1">
                <a:solidFill>
                  <a:schemeClr val="bg2"/>
                </a:solidFill>
              </a:rPr>
              <a:t>contraints</a:t>
            </a:r>
            <a:endParaRPr lang="en-GB" dirty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7112713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DF79BBB-4C4F-5D07-684B-4292AF69C47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53172F9B-F289-CC30-AE30-46B19C4F35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Network Control: Project 22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5611BE6F-2497-F3B5-3F3E-55B470CD0F3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002222DF-0799-2F05-F5B2-3B954F41F534}"/>
              </a:ext>
            </a:extLst>
          </p:cNvPr>
          <p:cNvSpPr txBox="1"/>
          <p:nvPr/>
        </p:nvSpPr>
        <p:spPr>
          <a:xfrm>
            <a:off x="288521" y="599768"/>
            <a:ext cx="20795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 err="1">
                <a:solidFill>
                  <a:schemeClr val="bg2"/>
                </a:solidFill>
              </a:rPr>
              <a:t>Continous</a:t>
            </a:r>
            <a:r>
              <a:rPr lang="it-IT" dirty="0">
                <a:solidFill>
                  <a:schemeClr val="bg2"/>
                </a:solidFill>
              </a:rPr>
              <a:t> time</a:t>
            </a:r>
            <a:endParaRPr lang="en-GB" dirty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9907401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99D06FE-6079-F444-5F1D-F940D4E8AE0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E430829D-2ABB-C2CA-94DE-3B474C88DC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Network Control: Project 22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25ACB13D-59F1-8D59-4D6D-56953A268DE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94845FF8-1C7C-A297-13D6-88F842CCC686}"/>
              </a:ext>
            </a:extLst>
          </p:cNvPr>
          <p:cNvSpPr txBox="1"/>
          <p:nvPr/>
        </p:nvSpPr>
        <p:spPr>
          <a:xfrm>
            <a:off x="288520" y="599768"/>
            <a:ext cx="56403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 err="1">
                <a:solidFill>
                  <a:schemeClr val="bg2"/>
                </a:solidFill>
              </a:rPr>
              <a:t>Continuos</a:t>
            </a:r>
            <a:r>
              <a:rPr lang="it-IT" dirty="0">
                <a:solidFill>
                  <a:schemeClr val="bg2"/>
                </a:solidFill>
              </a:rPr>
              <a:t> time – </a:t>
            </a:r>
            <a:r>
              <a:rPr lang="it-IT" dirty="0" err="1">
                <a:solidFill>
                  <a:schemeClr val="bg2"/>
                </a:solidFill>
              </a:rPr>
              <a:t>Spectral</a:t>
            </a:r>
            <a:r>
              <a:rPr lang="it-IT" dirty="0">
                <a:solidFill>
                  <a:schemeClr val="bg2"/>
                </a:solidFill>
              </a:rPr>
              <a:t> </a:t>
            </a:r>
            <a:r>
              <a:rPr lang="it-IT" dirty="0" err="1">
                <a:solidFill>
                  <a:schemeClr val="bg2"/>
                </a:solidFill>
              </a:rPr>
              <a:t>abscissa</a:t>
            </a:r>
            <a:r>
              <a:rPr lang="it-IT" dirty="0">
                <a:solidFill>
                  <a:schemeClr val="bg2"/>
                </a:solidFill>
              </a:rPr>
              <a:t> </a:t>
            </a:r>
            <a:r>
              <a:rPr lang="it-IT" dirty="0" err="1">
                <a:solidFill>
                  <a:schemeClr val="bg2"/>
                </a:solidFill>
              </a:rPr>
              <a:t>limitation</a:t>
            </a:r>
            <a:endParaRPr lang="en-GB" dirty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2960898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213011A-733F-9657-D684-C5749CAC495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20B90B77-16F7-56AD-D817-7514BEEA2A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Network Control: Project 22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7B2EBBE0-CAC6-DC13-B1D9-9C311D56180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7772661A-7148-3D31-B1D2-E9E63D4370D5}"/>
              </a:ext>
            </a:extLst>
          </p:cNvPr>
          <p:cNvSpPr txBox="1"/>
          <p:nvPr/>
        </p:nvSpPr>
        <p:spPr>
          <a:xfrm>
            <a:off x="288521" y="599768"/>
            <a:ext cx="36050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 err="1">
                <a:solidFill>
                  <a:schemeClr val="bg2"/>
                </a:solidFill>
              </a:rPr>
              <a:t>Continuous</a:t>
            </a:r>
            <a:r>
              <a:rPr lang="it-IT" dirty="0">
                <a:solidFill>
                  <a:schemeClr val="bg2"/>
                </a:solidFill>
              </a:rPr>
              <a:t> time – </a:t>
            </a:r>
            <a:r>
              <a:rPr lang="it-IT" dirty="0" err="1">
                <a:solidFill>
                  <a:schemeClr val="bg2"/>
                </a:solidFill>
              </a:rPr>
              <a:t>Angular</a:t>
            </a:r>
            <a:r>
              <a:rPr lang="it-IT" dirty="0">
                <a:solidFill>
                  <a:schemeClr val="bg2"/>
                </a:solidFill>
              </a:rPr>
              <a:t> </a:t>
            </a:r>
            <a:r>
              <a:rPr lang="it-IT" dirty="0" err="1">
                <a:solidFill>
                  <a:schemeClr val="bg2"/>
                </a:solidFill>
              </a:rPr>
              <a:t>region</a:t>
            </a:r>
            <a:endParaRPr lang="en-GB" dirty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7025751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33AF27C-0079-05EE-BCB8-9894EDB815E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4AF3DDEA-DE46-C847-E4BF-BDAF8A85B4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Network Control: Project 22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1343AB52-F28F-C140-5180-A5883A57C5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89B02DDB-75B5-6FF3-E82E-4B1B47C1FF13}"/>
              </a:ext>
            </a:extLst>
          </p:cNvPr>
          <p:cNvSpPr txBox="1"/>
          <p:nvPr/>
        </p:nvSpPr>
        <p:spPr>
          <a:xfrm>
            <a:off x="288521" y="599768"/>
            <a:ext cx="51782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 err="1">
                <a:solidFill>
                  <a:schemeClr val="bg2"/>
                </a:solidFill>
              </a:rPr>
              <a:t>Continuous</a:t>
            </a:r>
            <a:r>
              <a:rPr lang="it-IT" dirty="0">
                <a:solidFill>
                  <a:schemeClr val="bg2"/>
                </a:solidFill>
              </a:rPr>
              <a:t> time – Control </a:t>
            </a:r>
            <a:r>
              <a:rPr lang="it-IT" dirty="0" err="1">
                <a:solidFill>
                  <a:schemeClr val="bg2"/>
                </a:solidFill>
              </a:rPr>
              <a:t>effort</a:t>
            </a:r>
            <a:r>
              <a:rPr lang="it-IT" dirty="0">
                <a:solidFill>
                  <a:schemeClr val="bg2"/>
                </a:solidFill>
              </a:rPr>
              <a:t> </a:t>
            </a:r>
            <a:r>
              <a:rPr lang="it-IT" dirty="0" err="1">
                <a:solidFill>
                  <a:schemeClr val="bg2"/>
                </a:solidFill>
              </a:rPr>
              <a:t>limitation</a:t>
            </a:r>
            <a:endParaRPr lang="en-GB" dirty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863252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1B6D7A3-D256-E19B-BE93-93F71E9B6FD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C6B9AB43-52EF-BCE4-AB6B-BBDFCA0AD3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Network Control: Project 22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028F62FE-0839-FF78-85CF-722AD291915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6627B442-36EF-9AE7-254D-BD626EA86C1E}"/>
              </a:ext>
            </a:extLst>
          </p:cNvPr>
          <p:cNvSpPr txBox="1"/>
          <p:nvPr/>
        </p:nvSpPr>
        <p:spPr>
          <a:xfrm>
            <a:off x="288521" y="599768"/>
            <a:ext cx="44702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 err="1">
                <a:solidFill>
                  <a:schemeClr val="bg2"/>
                </a:solidFill>
              </a:rPr>
              <a:t>Continuous</a:t>
            </a:r>
            <a:r>
              <a:rPr lang="it-IT" dirty="0">
                <a:solidFill>
                  <a:schemeClr val="bg2"/>
                </a:solidFill>
              </a:rPr>
              <a:t> time – Best mix of </a:t>
            </a:r>
            <a:r>
              <a:rPr lang="it-IT" dirty="0" err="1">
                <a:solidFill>
                  <a:schemeClr val="bg2"/>
                </a:solidFill>
              </a:rPr>
              <a:t>contraints</a:t>
            </a:r>
            <a:endParaRPr lang="en-GB" dirty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48584979"/>
      </p:ext>
    </p:extLst>
  </p:cSld>
  <p:clrMapOvr>
    <a:masterClrMapping/>
  </p:clrMapOvr>
</p:sld>
</file>

<file path=ppt/theme/theme1.xml><?xml version="1.0" encoding="utf-8"?>
<a:theme xmlns:a="http://schemas.openxmlformats.org/drawingml/2006/main" name="POLI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POLI</Template>
  <TotalTime>154</TotalTime>
  <Words>233</Words>
  <Application>Microsoft Office PowerPoint</Application>
  <PresentationFormat>Presentazione su schermo (4:3)</PresentationFormat>
  <Paragraphs>47</Paragraphs>
  <Slides>20</Slides>
  <Notes>0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3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20</vt:i4>
      </vt:variant>
    </vt:vector>
  </HeadingPairs>
  <TitlesOfParts>
    <vt:vector size="24" baseType="lpstr">
      <vt:lpstr>Aptos</vt:lpstr>
      <vt:lpstr>Arial</vt:lpstr>
      <vt:lpstr>Wingdings</vt:lpstr>
      <vt:lpstr>POLI</vt:lpstr>
      <vt:lpstr>Titolo presentazione sottotitolo</vt:lpstr>
      <vt:lpstr>Network Control: Project 22</vt:lpstr>
      <vt:lpstr>Network Control: Project 22</vt:lpstr>
      <vt:lpstr>Network Control: Project 22</vt:lpstr>
      <vt:lpstr>Network Control: Project 22</vt:lpstr>
      <vt:lpstr>Network Control: Project 22</vt:lpstr>
      <vt:lpstr>Network Control: Project 22</vt:lpstr>
      <vt:lpstr>Network Control: Project 22</vt:lpstr>
      <vt:lpstr>Network Control: Project 22</vt:lpstr>
      <vt:lpstr>Network Control: Project 22</vt:lpstr>
      <vt:lpstr>Network Control: Project 22</vt:lpstr>
      <vt:lpstr>Network Control: Project 22</vt:lpstr>
      <vt:lpstr>Network Control: Project 22</vt:lpstr>
      <vt:lpstr>Network Control: Project 22</vt:lpstr>
      <vt:lpstr>Network Control: Project 22</vt:lpstr>
      <vt:lpstr>Network Control: Project 22</vt:lpstr>
      <vt:lpstr>Network Control: Project 22</vt:lpstr>
      <vt:lpstr>Network Control: Project 22</vt:lpstr>
      <vt:lpstr>Network Control: Project 22</vt:lpstr>
      <vt:lpstr>Network Control: Project 22</vt:lpstr>
    </vt:vector>
  </TitlesOfParts>
  <Company>Area Servizi ICT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creator>Mattia Brambilla</dc:creator>
  <cp:lastModifiedBy>Alfio Locatelli</cp:lastModifiedBy>
  <cp:revision>25</cp:revision>
  <dcterms:created xsi:type="dcterms:W3CDTF">2015-05-26T12:27:57Z</dcterms:created>
  <dcterms:modified xsi:type="dcterms:W3CDTF">2025-01-12T16:21:58Z</dcterms:modified>
</cp:coreProperties>
</file>